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724650" cy="97742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FF105-C061-4FB8-8F1E-98150706F8AF}" v="7" dt="2025-08-12T11:29:18.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8E963B54-DFBB-44AE-AC06-ABA65D763BE4}" type="datetimeFigureOut">
              <a:rPr lang="da-DK" smtClean="0"/>
              <a:t>12-08-2025</a:t>
            </a:fld>
            <a:endParaRPr lang="da-DK"/>
          </a:p>
        </p:txBody>
      </p:sp>
      <p:sp>
        <p:nvSpPr>
          <p:cNvPr id="4" name="Pladsholder til slidebille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748943F1-537F-4270-96FC-CB7DE5FABEB0}" type="slidenum">
              <a:rPr lang="da-DK" smtClean="0"/>
              <a:t>‹#›</a:t>
            </a:fld>
            <a:endParaRPr lang="da-DK"/>
          </a:p>
        </p:txBody>
      </p:sp>
    </p:spTree>
    <p:extLst>
      <p:ext uri="{BB962C8B-B14F-4D97-AF65-F5344CB8AC3E}">
        <p14:creationId xmlns:p14="http://schemas.microsoft.com/office/powerpoint/2010/main" val="100561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a:t>Til læreren: </a:t>
            </a:r>
          </a:p>
          <a:p>
            <a:endParaRPr lang="da-DK" sz="1200" b="1"/>
          </a:p>
          <a:p>
            <a:r>
              <a:rPr lang="da-DK" sz="1200" b="1"/>
              <a:t>Dette slideshow kan du bruge, når du skal introducere KLASSEFORMATET til dine elever (trin 3 i metodevejledningen). </a:t>
            </a:r>
          </a:p>
          <a:p>
            <a:endParaRPr lang="da-DK"/>
          </a:p>
          <a:p>
            <a:r>
              <a:rPr lang="da-DK"/>
              <a:t>(I har i klassen allerede talt sammen om, hvad det vil sige at være en Digital Frontløber. I har set introduktionsfilmen sammen. Eleverne er derefter blevet præsenteret for de mulige temaer, som de kan vælge imellem, og de har også valgt tema, og du har inddelt dem i grupper (se trin 2 i metodevejledningen). De kender deres gruppe og tema. De ved også, hvilken klasse, de skal formidle til). </a:t>
            </a:r>
          </a:p>
          <a:p>
            <a:endParaRPr lang="da-DK" b="1"/>
          </a:p>
          <a:p>
            <a:r>
              <a:rPr lang="da-DK" b="0"/>
              <a:t>Fortæl eleverne, at du nu kommer til at gennemgå, hvordan de forbereder sig.  </a:t>
            </a:r>
          </a:p>
          <a:p>
            <a:endParaRPr lang="da-DK"/>
          </a:p>
        </p:txBody>
      </p:sp>
      <p:sp>
        <p:nvSpPr>
          <p:cNvPr id="4" name="Pladsholder til slidenummer 3"/>
          <p:cNvSpPr>
            <a:spLocks noGrp="1"/>
          </p:cNvSpPr>
          <p:nvPr>
            <p:ph type="sldNum" sz="quarter" idx="5"/>
          </p:nvPr>
        </p:nvSpPr>
        <p:spPr/>
        <p:txBody>
          <a:bodyPr/>
          <a:lstStyle/>
          <a:p>
            <a:fld id="{748943F1-537F-4270-96FC-CB7DE5FABEB0}" type="slidenum">
              <a:rPr lang="da-DK" smtClean="0"/>
              <a:t>1</a:t>
            </a:fld>
            <a:endParaRPr lang="da-DK"/>
          </a:p>
        </p:txBody>
      </p:sp>
    </p:spTree>
    <p:extLst>
      <p:ext uri="{BB962C8B-B14F-4D97-AF65-F5344CB8AC3E}">
        <p14:creationId xmlns:p14="http://schemas.microsoft.com/office/powerpoint/2010/main" val="71966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a:t>Fortæl eleverne, at de lige om lidt skal i gang med et digitalt læringsforløb om deres tema. </a:t>
            </a:r>
            <a:r>
              <a:rPr lang="da-DK"/>
              <a:t>Siden, de skal gå ind på, hedder on-digitalfrontløber.dk. Her skal de scrolle ned til det billede, der vises på dette slide. </a:t>
            </a:r>
            <a:br>
              <a:rPr lang="da-DK"/>
            </a:br>
            <a:br>
              <a:rPr lang="da-DK"/>
            </a:br>
            <a:r>
              <a:rPr lang="da-DK"/>
              <a:t>Eleverne arbejder sammen i deres gruppe. </a:t>
            </a:r>
          </a:p>
          <a:p>
            <a:endParaRPr lang="da-DK"/>
          </a:p>
          <a:p>
            <a:r>
              <a:rPr lang="da-DK"/>
              <a:t>Fortæl eleverne, at det digitale læringsforløb tager ca. 45-50 minutter at gennemføre. Forløbet giver dem faglig viden om deres tema, men hjælper dem også med at øve sig på at fortælle (formidle) om deres tema. </a:t>
            </a:r>
          </a:p>
          <a:p>
            <a:endParaRPr lang="da-DK"/>
          </a:p>
          <a:p>
            <a:r>
              <a:rPr lang="da-DK" b="0"/>
              <a:t>Fortæl eleverne:</a:t>
            </a:r>
            <a:br>
              <a:rPr lang="da-DK" b="1"/>
            </a:br>
            <a:r>
              <a:rPr lang="da-DK" b="1"/>
              <a:t>- </a:t>
            </a:r>
            <a:r>
              <a:rPr lang="da-DK"/>
              <a:t>Gruppen skal sidde sammen om én computer.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De digitale læringsforløb er på sitet on-digitalfrontløber.dk.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Du fortæller dem, hvilken farve/hvilket ikon, de skal klikke på (fortæl dem, at både 6.-8. klasse kan være Digitale Frontløbere, og forløbet derfor er i forskellige faglige niveauer).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Undervejs i forløbet vil de blive bedt om at skrive ned (i alt max 4 gange) i et hæfte. Hver gruppe har ét hæfte. Det uddeler du til dem.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Hæftet hjælper dem, når de senere skal forberede dem på at fortælle til de yngre elever.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På et tidspunkt i det digitale læringsforløb vil eleverne blive bedt om at finde deres mobiltelefon frem. Det gælder ikke for alle temaer, men for nogle. Aftal med eleverne, at de kan hente deres mobiltelefon hos dig og at de skal aflevere den igen, når de er færdige med at bruge den. </a:t>
            </a:r>
          </a:p>
          <a:p>
            <a:endParaRPr lang="da-DK"/>
          </a:p>
        </p:txBody>
      </p:sp>
      <p:sp>
        <p:nvSpPr>
          <p:cNvPr id="4" name="Pladsholder til slidenummer 3"/>
          <p:cNvSpPr>
            <a:spLocks noGrp="1"/>
          </p:cNvSpPr>
          <p:nvPr>
            <p:ph type="sldNum" sz="quarter" idx="5"/>
          </p:nvPr>
        </p:nvSpPr>
        <p:spPr/>
        <p:txBody>
          <a:bodyPr/>
          <a:lstStyle/>
          <a:p>
            <a:fld id="{748943F1-537F-4270-96FC-CB7DE5FABEB0}" type="slidenum">
              <a:rPr lang="da-DK" smtClean="0"/>
              <a:t>2</a:t>
            </a:fld>
            <a:endParaRPr lang="da-DK"/>
          </a:p>
        </p:txBody>
      </p:sp>
    </p:spTree>
    <p:extLst>
      <p:ext uri="{BB962C8B-B14F-4D97-AF65-F5344CB8AC3E}">
        <p14:creationId xmlns:p14="http://schemas.microsoft.com/office/powerpoint/2010/main" val="376148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Fortæl eleverne, at når de er færdige med det digitale læringsforløb, vil de blive mødt af en side med to ikoner og farver: K/gul og T/blå.  De skal klikke på K/gul. </a:t>
            </a:r>
          </a:p>
          <a:p>
            <a:endParaRPr lang="da-DK"/>
          </a:p>
        </p:txBody>
      </p:sp>
      <p:sp>
        <p:nvSpPr>
          <p:cNvPr id="4" name="Pladsholder til slidenummer 3"/>
          <p:cNvSpPr>
            <a:spLocks noGrp="1"/>
          </p:cNvSpPr>
          <p:nvPr>
            <p:ph type="sldNum" sz="quarter" idx="5"/>
          </p:nvPr>
        </p:nvSpPr>
        <p:spPr/>
        <p:txBody>
          <a:bodyPr/>
          <a:lstStyle/>
          <a:p>
            <a:fld id="{748943F1-537F-4270-96FC-CB7DE5FABEB0}" type="slidenum">
              <a:rPr lang="da-DK" smtClean="0"/>
              <a:t>3</a:t>
            </a:fld>
            <a:endParaRPr lang="da-DK"/>
          </a:p>
        </p:txBody>
      </p:sp>
    </p:spTree>
    <p:extLst>
      <p:ext uri="{BB962C8B-B14F-4D97-AF65-F5344CB8AC3E}">
        <p14:creationId xmlns:p14="http://schemas.microsoft.com/office/powerpoint/2010/main" val="305517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Når de har klikket på K’et, kommer eleverne hen til et site, som understøtter deres forberedelse af deres formidling. </a:t>
            </a:r>
          </a:p>
          <a:p>
            <a:endParaRPr lang="da-DK"/>
          </a:p>
          <a:p>
            <a:endParaRPr lang="da-DK"/>
          </a:p>
          <a:p>
            <a:r>
              <a:rPr lang="da-DK" b="0"/>
              <a:t>Fortæl eleverne om formidlingsopgaven</a:t>
            </a:r>
            <a:r>
              <a:rPr lang="da-DK"/>
              <a:t>. Sig for eksempel:</a:t>
            </a:r>
          </a:p>
          <a:p>
            <a:endParaRPr lang="da-DK" i="1"/>
          </a:p>
          <a:p>
            <a:r>
              <a:rPr lang="da-DK" b="0" i="1"/>
              <a:t>I skal i gruppen lave to opgaver:</a:t>
            </a:r>
          </a:p>
          <a:p>
            <a:pPr marL="228600" indent="-228600">
              <a:buAutoNum type="arabicParenR"/>
            </a:pPr>
            <a:r>
              <a:rPr lang="da-DK" sz="1200" b="0" i="1" kern="1200">
                <a:solidFill>
                  <a:schemeClr val="tx1"/>
                </a:solidFill>
                <a:effectLst/>
                <a:latin typeface="+mn-lt"/>
                <a:ea typeface="+mn-ea"/>
                <a:cs typeface="+mn-cs"/>
              </a:rPr>
              <a:t>I skal  et mini-oplæg (3-5 minutter) om jeres tema. Så de yngre elever får viden om jeres tema.</a:t>
            </a:r>
          </a:p>
          <a:p>
            <a:r>
              <a:rPr lang="da-DK" sz="1200" b="0" i="1" kern="1200">
                <a:solidFill>
                  <a:schemeClr val="tx1"/>
                </a:solidFill>
                <a:effectLst/>
                <a:latin typeface="+mn-lt"/>
                <a:ea typeface="+mn-ea"/>
                <a:cs typeface="+mn-cs"/>
              </a:rPr>
              <a:t>2) Efter jeres mini-oplæg skal I lave en aktivitet med de yngre elever. Formålet er at lave noget sjovt sammen med de yngre elever og tale med dem om temaet. Aktiviteten skal tage ca. 5 minutter og skal kunne foregå rundt om et bord. </a:t>
            </a:r>
          </a:p>
          <a:p>
            <a:pPr marL="228600" indent="-228600">
              <a:buAutoNum type="arabicParenR"/>
            </a:pPr>
            <a:endParaRPr lang="da-DK" sz="1200" b="1" i="1" kern="1200">
              <a:solidFill>
                <a:schemeClr val="tx1"/>
              </a:solidFill>
              <a:effectLst/>
              <a:latin typeface="+mn-lt"/>
              <a:ea typeface="+mn-ea"/>
              <a:cs typeface="+mn-cs"/>
            </a:endParaRPr>
          </a:p>
          <a:p>
            <a:pPr marL="0" indent="0">
              <a:buNone/>
            </a:pPr>
            <a:r>
              <a:rPr lang="da-DK" i="1"/>
              <a:t>På sitet får I forslag til, hvilke aktiviteter I kan lave. I kan også finde på en aktivitet selv. </a:t>
            </a:r>
          </a:p>
          <a:p>
            <a:endParaRPr lang="da-DK"/>
          </a:p>
          <a:p>
            <a:r>
              <a:rPr lang="da-DK"/>
              <a:t>Tal med eleverne om, hvor lang tid de har til at forberede sig (hvor mange lektioner i skolen og hvornår, de skal være færdige med forberedelsen). </a:t>
            </a:r>
          </a:p>
          <a:p>
            <a:endParaRPr lang="da-DK"/>
          </a:p>
        </p:txBody>
      </p:sp>
      <p:sp>
        <p:nvSpPr>
          <p:cNvPr id="4" name="Pladsholder til slidenummer 3"/>
          <p:cNvSpPr>
            <a:spLocks noGrp="1"/>
          </p:cNvSpPr>
          <p:nvPr>
            <p:ph type="sldNum" sz="quarter" idx="5"/>
          </p:nvPr>
        </p:nvSpPr>
        <p:spPr/>
        <p:txBody>
          <a:bodyPr/>
          <a:lstStyle/>
          <a:p>
            <a:fld id="{748943F1-537F-4270-96FC-CB7DE5FABEB0}" type="slidenum">
              <a:rPr lang="da-DK" smtClean="0"/>
              <a:t>4</a:t>
            </a:fld>
            <a:endParaRPr lang="da-DK"/>
          </a:p>
        </p:txBody>
      </p:sp>
    </p:spTree>
    <p:extLst>
      <p:ext uri="{BB962C8B-B14F-4D97-AF65-F5344CB8AC3E}">
        <p14:creationId xmlns:p14="http://schemas.microsoft.com/office/powerpoint/2010/main" val="8569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vigtigt, at eleverne forstår, hvordan selve formidlingen kommer til at foregå. </a:t>
            </a:r>
          </a:p>
          <a:p>
            <a:endParaRPr lang="da-DK"/>
          </a:p>
          <a:p>
            <a:r>
              <a:rPr lang="da-DK"/>
              <a:t>Fortæl for eksempel eleverne: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a:t>Formidlingen foregår som stationslæring, hvor alle er aktive på samme tid. Vi indretter lokalet med borde, som bliver ”stationer”. Hver gruppe har en station. De yngre elever er også inddelt i grupper. Grupperne af de yngre elever besøger på skift jeres stationer. I holder jeres mini-oplæg og gennemfører jeres aktivitet. Så får I en ny gruppe på besøg, og processen starter forfra.</a:t>
            </a:r>
            <a:br>
              <a:rPr lang="da-DK" i="1"/>
            </a:br>
            <a:br>
              <a:rPr lang="da-DK" i="1"/>
            </a:br>
            <a:r>
              <a:rPr lang="da-DK" i="1"/>
              <a:t> </a:t>
            </a:r>
            <a:r>
              <a:rPr lang="da-DK"/>
              <a:t>Se også s. 17 i metodevejledningen.  </a:t>
            </a:r>
          </a:p>
          <a:p>
            <a:endParaRPr lang="da-DK"/>
          </a:p>
        </p:txBody>
      </p:sp>
      <p:sp>
        <p:nvSpPr>
          <p:cNvPr id="4" name="Pladsholder til slidenummer 3"/>
          <p:cNvSpPr>
            <a:spLocks noGrp="1"/>
          </p:cNvSpPr>
          <p:nvPr>
            <p:ph type="sldNum" sz="quarter" idx="5"/>
          </p:nvPr>
        </p:nvSpPr>
        <p:spPr/>
        <p:txBody>
          <a:bodyPr/>
          <a:lstStyle/>
          <a:p>
            <a:fld id="{748943F1-537F-4270-96FC-CB7DE5FABEB0}" type="slidenum">
              <a:rPr lang="da-DK" smtClean="0"/>
              <a:t>5</a:t>
            </a:fld>
            <a:endParaRPr lang="da-DK"/>
          </a:p>
        </p:txBody>
      </p:sp>
    </p:spTree>
    <p:extLst>
      <p:ext uri="{BB962C8B-B14F-4D97-AF65-F5344CB8AC3E}">
        <p14:creationId xmlns:p14="http://schemas.microsoft.com/office/powerpoint/2010/main" val="61938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Brug kun dette slide, hvis der er sat tid af til en generalprøve. Om generalprøven, se trin 4 i metodevejledningen. </a:t>
            </a:r>
          </a:p>
          <a:p>
            <a:endParaRPr lang="da-DK"/>
          </a:p>
          <a:p>
            <a:r>
              <a:rPr lang="da-DK"/>
              <a:t>Fortæl eleverne, hvordan generalprøven kommer til at foregå. </a:t>
            </a:r>
          </a:p>
          <a:p>
            <a:endParaRPr lang="da-DK"/>
          </a:p>
        </p:txBody>
      </p:sp>
      <p:sp>
        <p:nvSpPr>
          <p:cNvPr id="4" name="Pladsholder til slidenummer 3"/>
          <p:cNvSpPr>
            <a:spLocks noGrp="1"/>
          </p:cNvSpPr>
          <p:nvPr>
            <p:ph type="sldNum" sz="quarter" idx="5"/>
          </p:nvPr>
        </p:nvSpPr>
        <p:spPr/>
        <p:txBody>
          <a:bodyPr/>
          <a:lstStyle/>
          <a:p>
            <a:fld id="{748943F1-537F-4270-96FC-CB7DE5FABEB0}" type="slidenum">
              <a:rPr lang="da-DK" smtClean="0"/>
              <a:t>6</a:t>
            </a:fld>
            <a:endParaRPr lang="da-DK"/>
          </a:p>
        </p:txBody>
      </p:sp>
    </p:spTree>
    <p:extLst>
      <p:ext uri="{BB962C8B-B14F-4D97-AF65-F5344CB8AC3E}">
        <p14:creationId xmlns:p14="http://schemas.microsoft.com/office/powerpoint/2010/main" val="50440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Slut introduktionen af med at give eleverne mulighed for at stille spørgsmål. </a:t>
            </a:r>
          </a:p>
          <a:p>
            <a:endParaRPr lang="da-DK"/>
          </a:p>
        </p:txBody>
      </p:sp>
      <p:sp>
        <p:nvSpPr>
          <p:cNvPr id="4" name="Pladsholder til slidenummer 3"/>
          <p:cNvSpPr>
            <a:spLocks noGrp="1"/>
          </p:cNvSpPr>
          <p:nvPr>
            <p:ph type="sldNum" sz="quarter" idx="5"/>
          </p:nvPr>
        </p:nvSpPr>
        <p:spPr/>
        <p:txBody>
          <a:bodyPr/>
          <a:lstStyle/>
          <a:p>
            <a:fld id="{748943F1-537F-4270-96FC-CB7DE5FABEB0}" type="slidenum">
              <a:rPr lang="da-DK" smtClean="0"/>
              <a:t>7</a:t>
            </a:fld>
            <a:endParaRPr lang="da-DK"/>
          </a:p>
        </p:txBody>
      </p:sp>
    </p:spTree>
    <p:extLst>
      <p:ext uri="{BB962C8B-B14F-4D97-AF65-F5344CB8AC3E}">
        <p14:creationId xmlns:p14="http://schemas.microsoft.com/office/powerpoint/2010/main" val="50198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AF070-ACC7-C236-6117-3EDC25C2C27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D928B5A-1BB5-E53C-4268-E796401564F5}"/>
              </a:ext>
            </a:extLst>
          </p:cNvPr>
          <p:cNvSpPr>
            <a:spLocks noGrp="1"/>
          </p:cNvSpPr>
          <p:nvPr>
            <p:ph type="dt" sz="half" idx="10"/>
          </p:nvPr>
        </p:nvSpPr>
        <p:spPr/>
        <p:txBody>
          <a:bodyPr/>
          <a:lstStyle/>
          <a:p>
            <a:fld id="{E6B6C5E8-32C8-4FBA-A83E-D802535EACF6}" type="datetimeFigureOut">
              <a:rPr lang="da-DK" smtClean="0"/>
              <a:t>12-08-2025</a:t>
            </a:fld>
            <a:endParaRPr lang="da-DK"/>
          </a:p>
        </p:txBody>
      </p:sp>
      <p:sp>
        <p:nvSpPr>
          <p:cNvPr id="4" name="Pladsholder til sidefod 3">
            <a:extLst>
              <a:ext uri="{FF2B5EF4-FFF2-40B4-BE49-F238E27FC236}">
                <a16:creationId xmlns:a16="http://schemas.microsoft.com/office/drawing/2014/main" id="{C39B22FB-96FF-94F7-09EA-9429140568D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ECB92D5-3E0D-89D9-F164-ED4344EBC810}"/>
              </a:ext>
            </a:extLst>
          </p:cNvPr>
          <p:cNvSpPr>
            <a:spLocks noGrp="1"/>
          </p:cNvSpPr>
          <p:nvPr>
            <p:ph type="sldNum" sz="quarter" idx="12"/>
          </p:nvPr>
        </p:nvSpPr>
        <p:spPr/>
        <p:txBody>
          <a:bodyPr/>
          <a:lstStyle/>
          <a:p>
            <a:fld id="{021E00F6-F4D0-468E-A60C-231D58A3664B}" type="slidenum">
              <a:rPr lang="da-DK" smtClean="0"/>
              <a:t>‹#›</a:t>
            </a:fld>
            <a:endParaRPr lang="da-DK"/>
          </a:p>
        </p:txBody>
      </p:sp>
    </p:spTree>
    <p:extLst>
      <p:ext uri="{BB962C8B-B14F-4D97-AF65-F5344CB8AC3E}">
        <p14:creationId xmlns:p14="http://schemas.microsoft.com/office/powerpoint/2010/main" val="21477614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6A62DA3-429E-502E-7B08-2D9EEC5FD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E79CBAF-D852-5FAB-9B82-1FD218ACE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5512A0-A8B1-0E61-F36F-FA1AF533B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B6C5E8-32C8-4FBA-A83E-D802535EACF6}" type="datetimeFigureOut">
              <a:rPr lang="da-DK" smtClean="0"/>
              <a:t>12-08-2025</a:t>
            </a:fld>
            <a:endParaRPr lang="da-DK"/>
          </a:p>
        </p:txBody>
      </p:sp>
      <p:sp>
        <p:nvSpPr>
          <p:cNvPr id="5" name="Pladsholder til sidefod 4">
            <a:extLst>
              <a:ext uri="{FF2B5EF4-FFF2-40B4-BE49-F238E27FC236}">
                <a16:creationId xmlns:a16="http://schemas.microsoft.com/office/drawing/2014/main" id="{E1AC1B07-0B9C-517A-B164-B3444B03C1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749206B1-923A-54A7-31CD-AB2735EEC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1E00F6-F4D0-468E-A60C-231D58A3664B}" type="slidenum">
              <a:rPr lang="da-DK" smtClean="0"/>
              <a:t>‹#›</a:t>
            </a:fld>
            <a:endParaRPr lang="da-DK"/>
          </a:p>
        </p:txBody>
      </p:sp>
    </p:spTree>
    <p:extLst>
      <p:ext uri="{BB962C8B-B14F-4D97-AF65-F5344CB8AC3E}">
        <p14:creationId xmlns:p14="http://schemas.microsoft.com/office/powerpoint/2010/main" val="104146804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14EC48F-FFFA-7BF4-5415-BDC34400C97D}"/>
              </a:ext>
            </a:extLst>
          </p:cNvPr>
          <p:cNvSpPr>
            <a:spLocks noGrp="1"/>
          </p:cNvSpPr>
          <p:nvPr>
            <p:ph type="title"/>
          </p:nvPr>
        </p:nvSpPr>
        <p:spPr/>
        <p:txBody>
          <a:bodyPr/>
          <a:lstStyle/>
          <a:p>
            <a:r>
              <a:rPr lang="da-DK"/>
              <a:t>I skal nu i gang med at forberede jer på at være </a:t>
            </a:r>
            <a:r>
              <a:rPr lang="da-DK">
                <a:solidFill>
                  <a:schemeClr val="tx2"/>
                </a:solidFill>
              </a:rPr>
              <a:t>Digitale Frontløbere</a:t>
            </a:r>
          </a:p>
        </p:txBody>
      </p:sp>
      <p:pic>
        <p:nvPicPr>
          <p:cNvPr id="3" name="Billede 2">
            <a:extLst>
              <a:ext uri="{FF2B5EF4-FFF2-40B4-BE49-F238E27FC236}">
                <a16:creationId xmlns:a16="http://schemas.microsoft.com/office/drawing/2014/main" id="{D235D0BE-C73F-E48D-D5C2-F066AC1700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585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6309ABA-5C40-664A-E64E-F573DE5C1A66}"/>
              </a:ext>
            </a:extLst>
          </p:cNvPr>
          <p:cNvSpPr>
            <a:spLocks noGrp="1"/>
          </p:cNvSpPr>
          <p:nvPr>
            <p:ph type="title"/>
          </p:nvPr>
        </p:nvSpPr>
        <p:spPr/>
        <p:txBody>
          <a:bodyPr/>
          <a:lstStyle/>
          <a:p>
            <a:r>
              <a:rPr lang="da-DK"/>
              <a:t>Allerførst skal I </a:t>
            </a:r>
            <a:r>
              <a:rPr lang="da-DK">
                <a:solidFill>
                  <a:schemeClr val="tx2"/>
                </a:solidFill>
              </a:rPr>
              <a:t>blive klogere </a:t>
            </a:r>
            <a:r>
              <a:rPr lang="da-DK"/>
              <a:t>på jeres </a:t>
            </a:r>
            <a:r>
              <a:rPr lang="da-DK">
                <a:solidFill>
                  <a:schemeClr val="tx2"/>
                </a:solidFill>
              </a:rPr>
              <a:t>tema</a:t>
            </a:r>
            <a:r>
              <a:rPr lang="da-DK"/>
              <a:t> </a:t>
            </a:r>
          </a:p>
        </p:txBody>
      </p:sp>
      <p:pic>
        <p:nvPicPr>
          <p:cNvPr id="3" name="Billede 2">
            <a:extLst>
              <a:ext uri="{FF2B5EF4-FFF2-40B4-BE49-F238E27FC236}">
                <a16:creationId xmlns:a16="http://schemas.microsoft.com/office/drawing/2014/main" id="{9420820C-86C9-B1BB-A601-14D293BB68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7603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8AE6FD0-0170-97FF-6B8D-90B8213CDB2B}"/>
              </a:ext>
            </a:extLst>
          </p:cNvPr>
          <p:cNvSpPr>
            <a:spLocks noGrp="1"/>
          </p:cNvSpPr>
          <p:nvPr>
            <p:ph type="title"/>
          </p:nvPr>
        </p:nvSpPr>
        <p:spPr/>
        <p:txBody>
          <a:bodyPr/>
          <a:lstStyle/>
          <a:p>
            <a:r>
              <a:rPr lang="da-DK"/>
              <a:t>Når I er </a:t>
            </a:r>
            <a:r>
              <a:rPr lang="da-DK">
                <a:solidFill>
                  <a:schemeClr val="tx2"/>
                </a:solidFill>
              </a:rPr>
              <a:t>færdige</a:t>
            </a:r>
            <a:r>
              <a:rPr lang="da-DK"/>
              <a:t> med det digitale læringsforløb, skal I </a:t>
            </a:r>
            <a:r>
              <a:rPr lang="da-DK">
                <a:solidFill>
                  <a:schemeClr val="tx2"/>
                </a:solidFill>
              </a:rPr>
              <a:t>klikke på dette billede</a:t>
            </a:r>
          </a:p>
        </p:txBody>
      </p:sp>
      <p:pic>
        <p:nvPicPr>
          <p:cNvPr id="3" name="Billede 2">
            <a:extLst>
              <a:ext uri="{FF2B5EF4-FFF2-40B4-BE49-F238E27FC236}">
                <a16:creationId xmlns:a16="http://schemas.microsoft.com/office/drawing/2014/main" id="{266038B2-5F91-F85D-A1E0-316EA3EBB76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139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7F881B6-05A0-521E-E53C-97088F7A6E92}"/>
              </a:ext>
            </a:extLst>
          </p:cNvPr>
          <p:cNvSpPr>
            <a:spLocks noGrp="1"/>
          </p:cNvSpPr>
          <p:nvPr>
            <p:ph type="title"/>
          </p:nvPr>
        </p:nvSpPr>
        <p:spPr/>
        <p:txBody>
          <a:bodyPr/>
          <a:lstStyle/>
          <a:p>
            <a:r>
              <a:rPr lang="da-DK"/>
              <a:t>I skal lave et </a:t>
            </a:r>
            <a:r>
              <a:rPr lang="da-DK">
                <a:solidFill>
                  <a:schemeClr val="tx2"/>
                </a:solidFill>
              </a:rPr>
              <a:t>mini-oplæg</a:t>
            </a:r>
            <a:r>
              <a:rPr lang="da-DK"/>
              <a:t> </a:t>
            </a:r>
            <a:br>
              <a:rPr lang="da-DK"/>
            </a:br>
            <a:r>
              <a:rPr lang="da-DK"/>
              <a:t>og en </a:t>
            </a:r>
            <a:r>
              <a:rPr lang="da-DK">
                <a:solidFill>
                  <a:schemeClr val="tx2"/>
                </a:solidFill>
              </a:rPr>
              <a:t>aktivitet </a:t>
            </a:r>
          </a:p>
        </p:txBody>
      </p:sp>
      <p:pic>
        <p:nvPicPr>
          <p:cNvPr id="3" name="Billede 2">
            <a:extLst>
              <a:ext uri="{FF2B5EF4-FFF2-40B4-BE49-F238E27FC236}">
                <a16:creationId xmlns:a16="http://schemas.microsoft.com/office/drawing/2014/main" id="{70A7A2EC-379A-0617-47FE-3285FE570C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2357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3E06CA45-814E-AA05-5EF2-D7252B1F7E86}"/>
              </a:ext>
            </a:extLst>
          </p:cNvPr>
          <p:cNvSpPr>
            <a:spLocks noGrp="1"/>
          </p:cNvSpPr>
          <p:nvPr>
            <p:ph type="title"/>
          </p:nvPr>
        </p:nvSpPr>
        <p:spPr/>
        <p:txBody>
          <a:bodyPr/>
          <a:lstStyle/>
          <a:p>
            <a:r>
              <a:rPr lang="da-DK">
                <a:solidFill>
                  <a:schemeClr val="tx2"/>
                </a:solidFill>
              </a:rPr>
              <a:t>Sådan</a:t>
            </a:r>
            <a:r>
              <a:rPr lang="da-DK"/>
              <a:t> kommer I til at </a:t>
            </a:r>
            <a:r>
              <a:rPr lang="da-DK">
                <a:solidFill>
                  <a:schemeClr val="tx2"/>
                </a:solidFill>
              </a:rPr>
              <a:t>fortælle om jeres tema</a:t>
            </a:r>
          </a:p>
        </p:txBody>
      </p:sp>
      <p:pic>
        <p:nvPicPr>
          <p:cNvPr id="3" name="Billede 2">
            <a:extLst>
              <a:ext uri="{FF2B5EF4-FFF2-40B4-BE49-F238E27FC236}">
                <a16:creationId xmlns:a16="http://schemas.microsoft.com/office/drawing/2014/main" id="{C68921EA-A951-14E5-749C-11C50B4793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9706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D38D757-DF82-4B63-6F3D-57A1FCBCED72}"/>
              </a:ext>
            </a:extLst>
          </p:cNvPr>
          <p:cNvSpPr>
            <a:spLocks noGrp="1"/>
          </p:cNvSpPr>
          <p:nvPr>
            <p:ph type="title"/>
          </p:nvPr>
        </p:nvSpPr>
        <p:spPr/>
        <p:txBody>
          <a:bodyPr/>
          <a:lstStyle/>
          <a:p>
            <a:r>
              <a:rPr lang="da-DK"/>
              <a:t>Vi laver først en </a:t>
            </a:r>
            <a:r>
              <a:rPr lang="da-DK">
                <a:solidFill>
                  <a:schemeClr val="tx2"/>
                </a:solidFill>
              </a:rPr>
              <a:t>generalprøve</a:t>
            </a:r>
          </a:p>
        </p:txBody>
      </p:sp>
      <p:pic>
        <p:nvPicPr>
          <p:cNvPr id="3" name="Billede 2">
            <a:extLst>
              <a:ext uri="{FF2B5EF4-FFF2-40B4-BE49-F238E27FC236}">
                <a16:creationId xmlns:a16="http://schemas.microsoft.com/office/drawing/2014/main" id="{D378811A-2F4A-F5A6-25EB-909828761B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989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6EB5795-9ACD-C6EB-05B5-DD89CF1FD4ED}"/>
              </a:ext>
            </a:extLst>
          </p:cNvPr>
          <p:cNvSpPr>
            <a:spLocks noGrp="1"/>
          </p:cNvSpPr>
          <p:nvPr>
            <p:ph type="title"/>
          </p:nvPr>
        </p:nvSpPr>
        <p:spPr/>
        <p:txBody>
          <a:bodyPr/>
          <a:lstStyle/>
          <a:p>
            <a:r>
              <a:rPr lang="da-DK"/>
              <a:t>Spørgsmål fra jer?</a:t>
            </a:r>
          </a:p>
        </p:txBody>
      </p:sp>
      <p:pic>
        <p:nvPicPr>
          <p:cNvPr id="3" name="Billede 2">
            <a:extLst>
              <a:ext uri="{FF2B5EF4-FFF2-40B4-BE49-F238E27FC236}">
                <a16:creationId xmlns:a16="http://schemas.microsoft.com/office/drawing/2014/main" id="{A1D242C8-EF6A-87DA-84AC-EB94DF1D8F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719835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F7A20462AE94AB51FF5B3911C5F8C" ma:contentTypeVersion="17" ma:contentTypeDescription="Create a new document." ma:contentTypeScope="" ma:versionID="9f850d27af206c32b4538169a65c5bb6">
  <xsd:schema xmlns:xsd="http://www.w3.org/2001/XMLSchema" xmlns:xs="http://www.w3.org/2001/XMLSchema" xmlns:p="http://schemas.microsoft.com/office/2006/metadata/properties" xmlns:ns2="3df7c1f1-8cd6-49ab-8336-ca51f0904953" xmlns:ns3="23b86231-cdf0-4703-ac67-9b6286ec0f15" targetNamespace="http://schemas.microsoft.com/office/2006/metadata/properties" ma:root="true" ma:fieldsID="21f57a2390b7461c84362bf059d7be64" ns2:_="" ns3:_="">
    <xsd:import namespace="3df7c1f1-8cd6-49ab-8336-ca51f0904953"/>
    <xsd:import namespace="23b86231-cdf0-4703-ac67-9b6286ec0f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element ref="ns2:MediaServiceBillingMetadata" minOccurs="0"/>
                <xsd:element ref="ns2:Bille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7c1f1-8cd6-49ab-8336-ca51f0904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76d3ee-fa17-411f-8328-b0b980a4a4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Billede" ma:index="24" nillable="true" ma:displayName="Billede" ma:format="Thumbnail" ma:internalName="Billed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86231-cdf0-4703-ac67-9b6286ec0f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542d88-cd62-4543-85be-764356ed91f9}" ma:internalName="TaxCatchAll" ma:showField="CatchAllData" ma:web="23b86231-cdf0-4703-ac67-9b6286ec0f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f7c1f1-8cd6-49ab-8336-ca51f0904953">
      <Terms xmlns="http://schemas.microsoft.com/office/infopath/2007/PartnerControls"/>
    </lcf76f155ced4ddcb4097134ff3c332f>
    <TaxCatchAll xmlns="23b86231-cdf0-4703-ac67-9b6286ec0f15" xsi:nil="true"/>
    <Billede xmlns="3df7c1f1-8cd6-49ab-8336-ca51f09049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E6117-6ECC-4E14-9BE5-FBB273F630D9}">
  <ds:schemaRefs>
    <ds:schemaRef ds:uri="23b86231-cdf0-4703-ac67-9b6286ec0f15"/>
    <ds:schemaRef ds:uri="3df7c1f1-8cd6-49ab-8336-ca51f09049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FE83FE-A564-49B3-B286-EB2491D11906}">
  <ds:schemaRefs>
    <ds:schemaRef ds:uri="23b86231-cdf0-4703-ac67-9b6286ec0f15"/>
    <ds:schemaRef ds:uri="3df7c1f1-8cd6-49ab-8336-ca51f09049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1E98D1-5678-4D13-99C1-414D43922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Office-tema</vt:lpstr>
      <vt:lpstr>I skal nu i gang med at forberede jer på at være Digitale Frontløbere</vt:lpstr>
      <vt:lpstr>Allerførst skal I blive klogere på jeres tema </vt:lpstr>
      <vt:lpstr>Når I er færdige med det digitale læringsforløb, skal I klikke på dette billede</vt:lpstr>
      <vt:lpstr>I skal lave et mini-oplæg  og en aktivitet </vt:lpstr>
      <vt:lpstr>Sådan kommer I til at fortælle om jeres tema</vt:lpstr>
      <vt:lpstr>Vi laver først en generalprøve</vt:lpstr>
      <vt:lpstr>Spørgsmål fra jer?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Svenning</dc:creator>
  <cp:revision>1</cp:revision>
  <dcterms:created xsi:type="dcterms:W3CDTF">2025-08-12T11:25:13Z</dcterms:created>
  <dcterms:modified xsi:type="dcterms:W3CDTF">2025-08-12T11:29:46Z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0x0101005B7F7A20462AE94AB51FF5B3911C5F8C</vt:lpwstr>
  </property>
  <property fmtid="{D5CDD505-2E9C-101B-9397-08002B2CF9AE}" pid="3" name="MediaServiceImageTags">
    <vt:lpwstr/>
  </property>
</Properties>
</file>