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61" r:id="rId7"/>
    <p:sldId id="262" r:id="rId8"/>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954A2-EA56-4A32-925D-7002B80D92E1}" v="9" dt="2025-08-26T09:31:42.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92"/>
  </p:normalViewPr>
  <p:slideViewPr>
    <p:cSldViewPr snapToGrid="0">
      <p:cViewPr varScale="1">
        <p:scale>
          <a:sx n="88" d="100"/>
          <a:sy n="88" d="100"/>
        </p:scale>
        <p:origin x="17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36DB26D8-0634-4DC7-ACB4-9D8A240BCC6C}" type="datetimeFigureOut">
              <a:rPr lang="da-DK" smtClean="0"/>
              <a:t>20.10.2025</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7157DF56-745B-4E05-9B9B-60E469A6FF8A}" type="slidenum">
              <a:rPr lang="da-DK" smtClean="0"/>
              <a:t>‹nr.›</a:t>
            </a:fld>
            <a:endParaRPr lang="da-DK"/>
          </a:p>
        </p:txBody>
      </p:sp>
    </p:spTree>
    <p:extLst>
      <p:ext uri="{BB962C8B-B14F-4D97-AF65-F5344CB8AC3E}">
        <p14:creationId xmlns:p14="http://schemas.microsoft.com/office/powerpoint/2010/main" val="210542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a:t>Til læreren: </a:t>
            </a:r>
          </a:p>
          <a:p>
            <a:endParaRPr lang="da-DK" sz="1200" b="1"/>
          </a:p>
          <a:p>
            <a:r>
              <a:rPr lang="da-DK" sz="1200" b="1"/>
              <a:t>Dette slideshow kan du bruge, når du skal introducere TEAMFORMATET til skolens team af Digitale Frontløbere.</a:t>
            </a:r>
            <a:endParaRPr lang="da-DK"/>
          </a:p>
          <a:p>
            <a:r>
              <a:rPr lang="da-DK" b="1"/>
              <a:t>Slides 1-3 er til TRIN 2 (se metodevejledningen).</a:t>
            </a:r>
          </a:p>
          <a:p>
            <a:endParaRPr lang="da-DK"/>
          </a:p>
          <a:p>
            <a:r>
              <a:rPr lang="da-DK" b="1"/>
              <a:t>Brug slide 1 til at introducere forløbet. </a:t>
            </a:r>
          </a:p>
          <a:p>
            <a:endParaRPr lang="da-DK" b="1"/>
          </a:p>
          <a:p>
            <a:r>
              <a:rPr lang="da-DK" b="1"/>
              <a:t>Stikord, du kan tale ud fra:</a:t>
            </a:r>
            <a:br>
              <a:rPr lang="da-DK"/>
            </a:br>
            <a:r>
              <a:rPr lang="da-DK"/>
              <a:t>• Det handler om børn og unges digitale liv og digital trivsel. </a:t>
            </a:r>
          </a:p>
          <a:p>
            <a:r>
              <a:rPr lang="da-DK"/>
              <a:t>• Skolen har valgt at sammensætte et team af elever, som kan fortælle yngre elever om digital trivsel. Elever har nemlig stor viden om digitalt liv - sådan som det leves og opleves af børn og unge. De ved, hvad der rører sig, og hvad der fylder. Derfor kan både yngre elever og voksne lære noget af dem.</a:t>
            </a:r>
          </a:p>
          <a:p>
            <a:r>
              <a:rPr lang="da-DK"/>
              <a:t>•  De skal ikke fortælle om deres egne oplevelser med sociale medier, hvis de har været ubehagelige (for eksempel oplevelser med digital mobning eller digitale krænkelser), men skal tale mere generelt med de yngre elever om de digitale temaer.</a:t>
            </a:r>
            <a:br>
              <a:rPr lang="da-DK"/>
            </a:br>
            <a:r>
              <a:rPr lang="da-DK"/>
              <a:t> • De skal arbejde i grupper på to til tre personer med et selvvalgt tema inden for digitalt liv og digital trivsel. De skal sammen gennemføre et digitalt læringsforløb, som giver dem mere viden om temaet, og som klæder dem på til rollen som formidler. Den viden, de får, skal de omsætte til et minioplæg eller video og en aktivitet for de yngre elever. </a:t>
            </a:r>
          </a:p>
          <a:p>
            <a:r>
              <a:rPr lang="da-DK"/>
              <a:t>• Hvilke klasser de skal formidle til plus andre praktiske oplysninger </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1</a:t>
            </a:fld>
            <a:endParaRPr lang="da-DK"/>
          </a:p>
        </p:txBody>
      </p:sp>
    </p:spTree>
    <p:extLst>
      <p:ext uri="{BB962C8B-B14F-4D97-AF65-F5344CB8AC3E}">
        <p14:creationId xmlns:p14="http://schemas.microsoft.com/office/powerpoint/2010/main" val="74834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Se sammen introfilmen på on-digitalfrontløber.dk.</a:t>
            </a:r>
          </a:p>
          <a:p>
            <a:endParaRPr lang="da-DK"/>
          </a:p>
          <a:p>
            <a:r>
              <a:rPr lang="da-DK" b="1"/>
              <a:t>I kan efterfølgende tale sammen om: </a:t>
            </a:r>
          </a:p>
          <a:p>
            <a:r>
              <a:rPr lang="da-DK"/>
              <a:t>- Hvad tænker eleverne om opgaven? </a:t>
            </a:r>
          </a:p>
          <a:p>
            <a:pPr marL="171450" indent="-171450">
              <a:buFontTx/>
              <a:buChar char="-"/>
            </a:pPr>
            <a:r>
              <a:rPr lang="da-DK"/>
              <a:t>Hvad tænker de om metoden? </a:t>
            </a:r>
          </a:p>
          <a:p>
            <a:pPr marL="171450" indent="-171450">
              <a:buFontTx/>
              <a:buChar char="-"/>
            </a:pPr>
            <a:r>
              <a:rPr lang="da-DK"/>
              <a:t>Hvad kan blive anderledes/svært/sjovt i forhold til almindelig undervisning? </a:t>
            </a:r>
          </a:p>
          <a:p>
            <a:pPr marL="171450" indent="-171450">
              <a:buFontTx/>
              <a:buChar char="-"/>
            </a:pPr>
            <a:r>
              <a:rPr lang="da-DK"/>
              <a:t>Hvad kan det gøre for de yngre elever, at de er Digitale Frontløbere, der fortæller dem om det digitale, og ikke voksne?</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2</a:t>
            </a:fld>
            <a:endParaRPr lang="da-DK"/>
          </a:p>
        </p:txBody>
      </p:sp>
    </p:spTree>
    <p:extLst>
      <p:ext uri="{BB962C8B-B14F-4D97-AF65-F5344CB8AC3E}">
        <p14:creationId xmlns:p14="http://schemas.microsoft.com/office/powerpoint/2010/main" val="240236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Efter introduktionen af temaerne skal makkerparrene/grupperne vælge, hvilket tema, de vil arbejde med. </a:t>
            </a:r>
          </a:p>
          <a:p>
            <a:r>
              <a:rPr lang="da-DK"/>
              <a:t>Eleverne sidder sammen i makkerpar/grupper. </a:t>
            </a:r>
          </a:p>
          <a:p>
            <a:endParaRPr lang="da-DK"/>
          </a:p>
          <a:p>
            <a:r>
              <a:rPr lang="da-DK"/>
              <a:t>Det kan foregå sådan:</a:t>
            </a:r>
            <a:br>
              <a:rPr lang="da-DK"/>
            </a:br>
            <a:br>
              <a:rPr lang="da-DK"/>
            </a:br>
            <a:r>
              <a:rPr lang="da-DK"/>
              <a:t>- Hver elev skriver sine tre ønsker ned på en post-it. </a:t>
            </a:r>
          </a:p>
          <a:p>
            <a:pPr marL="171450" indent="-171450">
              <a:buFontTx/>
              <a:buChar char="-"/>
            </a:pPr>
            <a:r>
              <a:rPr lang="da-DK"/>
              <a:t>Når alle har skrevet, deler eleverne deres ønsker med hinanden i de mindre grupper/makkerpar. </a:t>
            </a:r>
          </a:p>
          <a:p>
            <a:pPr marL="171450" indent="-171450">
              <a:buFontTx/>
              <a:buChar char="-"/>
            </a:pPr>
            <a:r>
              <a:rPr lang="da-DK"/>
              <a:t>Hvis der er flere elever, der har skrevet de samme ønsker, vælger de et af disse. </a:t>
            </a:r>
          </a:p>
          <a:p>
            <a:pPr marL="171450" indent="-171450">
              <a:buFontTx/>
              <a:buChar char="-"/>
            </a:pPr>
            <a:r>
              <a:rPr lang="da-DK"/>
              <a:t>Hvis ikke, kan du hjælpe dem med at træffe en beslutning. </a:t>
            </a:r>
          </a:p>
          <a:p>
            <a:pPr marL="171450" indent="-171450">
              <a:buFontTx/>
              <a:buChar char="-"/>
            </a:pPr>
            <a:r>
              <a:rPr lang="da-DK"/>
              <a:t>Saml kort op på gruppernes valgte temaer i plenum. Grupperne må godt have de samme temaer.</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3</a:t>
            </a:fld>
            <a:endParaRPr lang="da-DK"/>
          </a:p>
        </p:txBody>
      </p:sp>
    </p:spTree>
    <p:extLst>
      <p:ext uri="{BB962C8B-B14F-4D97-AF65-F5344CB8AC3E}">
        <p14:creationId xmlns:p14="http://schemas.microsoft.com/office/powerpoint/2010/main" val="122379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Fortæl eleverne, at de lige om lidt skal i gang med et digitalt læringsforløb om deres tema</a:t>
            </a:r>
            <a:r>
              <a:rPr lang="da-DK"/>
              <a:t>. Siden, de skal gå ind på, hedder on-digitalfrontløber.dk. Her skal de scrolle ned til det billede, der vises på </a:t>
            </a:r>
            <a:r>
              <a:rPr lang="da-DK" err="1"/>
              <a:t>slidet</a:t>
            </a:r>
            <a:r>
              <a:rPr lang="da-DK"/>
              <a:t> her. </a:t>
            </a:r>
            <a:br>
              <a:rPr lang="da-DK"/>
            </a:br>
            <a:br>
              <a:rPr lang="da-DK"/>
            </a:br>
            <a:r>
              <a:rPr lang="da-DK"/>
              <a:t>Eleverne arbejder sammen med deres makker/ i deres gruppe. </a:t>
            </a:r>
          </a:p>
          <a:p>
            <a:endParaRPr lang="da-DK"/>
          </a:p>
          <a:p>
            <a:r>
              <a:rPr lang="da-DK"/>
              <a:t>Fortæl eleverne, at det digitale læringsforløb tager ca. 45-50 minutter at gennemføre. Forløbet giver dem faglig viden om deres tema, men hjælper dem også med at øve sig på at fortælle (formidle) om deres tema samt forberede, hvordan de skal fortælle om deres tema til de yngre elever. </a:t>
            </a:r>
          </a:p>
          <a:p>
            <a:endParaRPr lang="da-DK"/>
          </a:p>
          <a:p>
            <a:r>
              <a:rPr lang="da-DK" b="1"/>
              <a:t>Fortæl eleverne, hvad de skal:</a:t>
            </a:r>
          </a:p>
          <a:p>
            <a:pPr marL="171450" indent="-171450">
              <a:buFontTx/>
              <a:buChar char="-"/>
            </a:pPr>
            <a:r>
              <a:rPr lang="da-DK"/>
              <a:t>De skal sidde sammen om én computer.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De digitale læringsforløb er på sitet on-digitalfrontløber.dk.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Du fortæller dem, hvilken farve/hvilket ikon, de skal klikke på (fortæl dem, at både 6.-8. klasse kan være Digitale Frontløbere, og forløbet derfor er i forskellige faglige niveauer)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Undervejs i forløbet vil de blive bedt om at skrive ned (i alt max 4 gange) i et hæfte. Hver gruppe har ét hæfte. Det uddeler du til dem.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Hæftet hjælper dem, når de senere skal forberede dem på at fortælle til de yngre elever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t>På et tidspunkt i det digitale læringsforløb vil eleverne blive bedt om at finde deres mobiltelefon frem. Det gælder ikke for alle temaer, men for nogle. Aftal med eleverne, at de kan hente deres mobiltelefon hos dig og aflevere den igen, når de er færdige med at bruge den. </a:t>
            </a:r>
          </a:p>
          <a:p>
            <a:endParaRPr lang="da-DK"/>
          </a:p>
        </p:txBody>
      </p:sp>
      <p:sp>
        <p:nvSpPr>
          <p:cNvPr id="4" name="Pladsholder til slidenummer 3"/>
          <p:cNvSpPr>
            <a:spLocks noGrp="1"/>
          </p:cNvSpPr>
          <p:nvPr>
            <p:ph type="sldNum" sz="quarter" idx="5"/>
          </p:nvPr>
        </p:nvSpPr>
        <p:spPr/>
        <p:txBody>
          <a:bodyPr/>
          <a:lstStyle/>
          <a:p>
            <a:fld id="{7157DF56-745B-4E05-9B9B-60E469A6FF8A}" type="slidenum">
              <a:rPr lang="da-DK" smtClean="0"/>
              <a:t>4</a:t>
            </a:fld>
            <a:endParaRPr lang="da-DK"/>
          </a:p>
        </p:txBody>
      </p:sp>
    </p:spTree>
    <p:extLst>
      <p:ext uri="{BB962C8B-B14F-4D97-AF65-F5344CB8AC3E}">
        <p14:creationId xmlns:p14="http://schemas.microsoft.com/office/powerpoint/2010/main" val="12479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84E6C-ECF8-EE27-EB1C-21CDF8A879C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75F3B80-C32D-110D-9C76-C4926530321A}"/>
              </a:ext>
            </a:extLst>
          </p:cNvPr>
          <p:cNvSpPr>
            <a:spLocks noGrp="1"/>
          </p:cNvSpPr>
          <p:nvPr>
            <p:ph type="dt" sz="half" idx="10"/>
          </p:nvPr>
        </p:nvSpPr>
        <p:spPr/>
        <p:txBody>
          <a:bodyPr/>
          <a:lstStyle/>
          <a:p>
            <a:fld id="{7D55104E-66A8-4E2B-A81C-F2FD9D5E60BC}" type="datetimeFigureOut">
              <a:rPr lang="da-DK" smtClean="0"/>
              <a:t>20.10.2025</a:t>
            </a:fld>
            <a:endParaRPr lang="da-DK"/>
          </a:p>
        </p:txBody>
      </p:sp>
      <p:sp>
        <p:nvSpPr>
          <p:cNvPr id="4" name="Pladsholder til sidefod 3">
            <a:extLst>
              <a:ext uri="{FF2B5EF4-FFF2-40B4-BE49-F238E27FC236}">
                <a16:creationId xmlns:a16="http://schemas.microsoft.com/office/drawing/2014/main" id="{EC979D71-1F20-B924-CA27-D0DF4643799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EA7615B-88D4-6803-F218-C9E0B9595971}"/>
              </a:ext>
            </a:extLst>
          </p:cNvPr>
          <p:cNvSpPr>
            <a:spLocks noGrp="1"/>
          </p:cNvSpPr>
          <p:nvPr>
            <p:ph type="sldNum" sz="quarter" idx="12"/>
          </p:nvPr>
        </p:nvSpPr>
        <p:spPr/>
        <p:txBody>
          <a:bodyPr/>
          <a:lstStyle/>
          <a:p>
            <a:fld id="{CEB5EC33-C95F-4C3E-9593-CC12B66973EA}" type="slidenum">
              <a:rPr lang="da-DK" smtClean="0"/>
              <a:t>‹nr.›</a:t>
            </a:fld>
            <a:endParaRPr lang="da-DK"/>
          </a:p>
        </p:txBody>
      </p:sp>
    </p:spTree>
    <p:extLst>
      <p:ext uri="{BB962C8B-B14F-4D97-AF65-F5344CB8AC3E}">
        <p14:creationId xmlns:p14="http://schemas.microsoft.com/office/powerpoint/2010/main" val="23038087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A42F367-20DC-1914-1C9F-E22B2279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8EA553F-A396-49C6-7E1E-AABB3DF19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61FAA2C-63B1-6C80-E6B5-7C8722DDC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5104E-66A8-4E2B-A81C-F2FD9D5E60BC}" type="datetimeFigureOut">
              <a:rPr lang="da-DK" smtClean="0"/>
              <a:t>20.10.2025</a:t>
            </a:fld>
            <a:endParaRPr lang="da-DK"/>
          </a:p>
        </p:txBody>
      </p:sp>
      <p:sp>
        <p:nvSpPr>
          <p:cNvPr id="5" name="Pladsholder til sidefod 4">
            <a:extLst>
              <a:ext uri="{FF2B5EF4-FFF2-40B4-BE49-F238E27FC236}">
                <a16:creationId xmlns:a16="http://schemas.microsoft.com/office/drawing/2014/main" id="{C7238111-54E4-47AA-4A9F-7E4AE868B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D3E09CBB-A254-9571-1B92-A4BE6ED95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B5EC33-C95F-4C3E-9593-CC12B66973EA}" type="slidenum">
              <a:rPr lang="da-DK" smtClean="0"/>
              <a:t>‹nr.›</a:t>
            </a:fld>
            <a:endParaRPr lang="da-DK"/>
          </a:p>
        </p:txBody>
      </p:sp>
    </p:spTree>
    <p:extLst>
      <p:ext uri="{BB962C8B-B14F-4D97-AF65-F5344CB8AC3E}">
        <p14:creationId xmlns:p14="http://schemas.microsoft.com/office/powerpoint/2010/main" val="55594112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89138AA-D38E-906B-7D29-7E4732566957}"/>
              </a:ext>
            </a:extLst>
          </p:cNvPr>
          <p:cNvSpPr>
            <a:spLocks noGrp="1"/>
          </p:cNvSpPr>
          <p:nvPr>
            <p:ph type="title"/>
          </p:nvPr>
        </p:nvSpPr>
        <p:spPr/>
        <p:txBody>
          <a:bodyPr/>
          <a:lstStyle/>
          <a:p>
            <a:r>
              <a:rPr lang="da-DK"/>
              <a:t>I skal nu i gang med at forberede jer på at blive </a:t>
            </a:r>
            <a:r>
              <a:rPr lang="da-DK">
                <a:solidFill>
                  <a:schemeClr val="tx2"/>
                </a:solidFill>
              </a:rPr>
              <a:t>Digitale Frontløbere</a:t>
            </a:r>
          </a:p>
        </p:txBody>
      </p:sp>
      <p:pic>
        <p:nvPicPr>
          <p:cNvPr id="3" name="Billede 2">
            <a:extLst>
              <a:ext uri="{FF2B5EF4-FFF2-40B4-BE49-F238E27FC236}">
                <a16:creationId xmlns:a16="http://schemas.microsoft.com/office/drawing/2014/main" id="{12B05522-9CD7-D388-483D-094B0F7620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75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AD52206-1990-7013-87B5-4BDCA5E53ADF}"/>
              </a:ext>
            </a:extLst>
          </p:cNvPr>
          <p:cNvSpPr>
            <a:spLocks noGrp="1"/>
          </p:cNvSpPr>
          <p:nvPr>
            <p:ph type="title"/>
          </p:nvPr>
        </p:nvSpPr>
        <p:spPr/>
        <p:txBody>
          <a:bodyPr/>
          <a:lstStyle/>
          <a:p>
            <a:r>
              <a:rPr lang="da-DK"/>
              <a:t>Introfilm </a:t>
            </a:r>
          </a:p>
        </p:txBody>
      </p:sp>
      <p:pic>
        <p:nvPicPr>
          <p:cNvPr id="5" name="Billede 4" descr="Et billede, der indeholder Font/skrifttype, Grafik, logo, tekst&#10;&#10;AI-genereret indhold kan være ukorrekt.">
            <a:extLst>
              <a:ext uri="{FF2B5EF4-FFF2-40B4-BE49-F238E27FC236}">
                <a16:creationId xmlns:a16="http://schemas.microsoft.com/office/drawing/2014/main" id="{9E20B85C-D4A8-82C4-EBBF-95A00E25B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58" y="386682"/>
            <a:ext cx="3708400" cy="1079500"/>
          </a:xfrm>
          <a:prstGeom prst="rect">
            <a:avLst/>
          </a:prstGeom>
        </p:spPr>
      </p:pic>
      <p:pic>
        <p:nvPicPr>
          <p:cNvPr id="7" name="Billede 6" descr="Et billede, der indeholder hvid, logo, Font/skrifttype, design&#10;&#10;AI-genereret indhold kan være ukorrekt.">
            <a:extLst>
              <a:ext uri="{FF2B5EF4-FFF2-40B4-BE49-F238E27FC236}">
                <a16:creationId xmlns:a16="http://schemas.microsoft.com/office/drawing/2014/main" id="{9DBE6ACF-2749-ADB2-5024-6C6BB0A7E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608" y="6187908"/>
            <a:ext cx="876300" cy="546100"/>
          </a:xfrm>
          <a:prstGeom prst="rect">
            <a:avLst/>
          </a:prstGeom>
        </p:spPr>
      </p:pic>
      <p:pic>
        <p:nvPicPr>
          <p:cNvPr id="9" name="Billede 8" descr="Et billede, der indeholder Ansigt, tøj, person, skærmbillede&#10;&#10;AI-genereret indhold kan være ukorrekt.">
            <a:extLst>
              <a:ext uri="{FF2B5EF4-FFF2-40B4-BE49-F238E27FC236}">
                <a16:creationId xmlns:a16="http://schemas.microsoft.com/office/drawing/2014/main" id="{2206E31C-ACA5-BECC-398E-592311661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992" y="2145344"/>
            <a:ext cx="7772400" cy="4315614"/>
          </a:xfrm>
          <a:prstGeom prst="rect">
            <a:avLst/>
          </a:prstGeom>
        </p:spPr>
      </p:pic>
    </p:spTree>
    <p:extLst>
      <p:ext uri="{BB962C8B-B14F-4D97-AF65-F5344CB8AC3E}">
        <p14:creationId xmlns:p14="http://schemas.microsoft.com/office/powerpoint/2010/main" val="1443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69B8378-4736-9D13-5365-D50FE786EF1D}"/>
              </a:ext>
            </a:extLst>
          </p:cNvPr>
          <p:cNvSpPr>
            <a:spLocks noGrp="1"/>
          </p:cNvSpPr>
          <p:nvPr>
            <p:ph type="title"/>
          </p:nvPr>
        </p:nvSpPr>
        <p:spPr/>
        <p:txBody>
          <a:bodyPr/>
          <a:lstStyle/>
          <a:p>
            <a:r>
              <a:rPr lang="da-DK"/>
              <a:t>Nu skal I vælge tema </a:t>
            </a:r>
          </a:p>
        </p:txBody>
      </p:sp>
      <p:pic>
        <p:nvPicPr>
          <p:cNvPr id="3" name="Billede 2">
            <a:extLst>
              <a:ext uri="{FF2B5EF4-FFF2-40B4-BE49-F238E27FC236}">
                <a16:creationId xmlns:a16="http://schemas.microsoft.com/office/drawing/2014/main" id="{59416470-2492-D144-743F-D3696A70F78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877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DE1862B-3D7F-6822-0960-2AF51926679A}"/>
              </a:ext>
            </a:extLst>
          </p:cNvPr>
          <p:cNvSpPr>
            <a:spLocks noGrp="1"/>
          </p:cNvSpPr>
          <p:nvPr>
            <p:ph type="title"/>
          </p:nvPr>
        </p:nvSpPr>
        <p:spPr/>
        <p:txBody>
          <a:bodyPr/>
          <a:lstStyle/>
          <a:p>
            <a:r>
              <a:rPr lang="da-DK"/>
              <a:t>Sådan bliver I</a:t>
            </a:r>
            <a:r>
              <a:rPr lang="da-DK">
                <a:solidFill>
                  <a:schemeClr val="tx2"/>
                </a:solidFill>
              </a:rPr>
              <a:t> klogere </a:t>
            </a:r>
            <a:r>
              <a:rPr lang="da-DK"/>
              <a:t>på jeres </a:t>
            </a:r>
            <a:r>
              <a:rPr lang="da-DK">
                <a:solidFill>
                  <a:schemeClr val="tx2"/>
                </a:solidFill>
              </a:rPr>
              <a:t>tema</a:t>
            </a:r>
            <a:r>
              <a:rPr lang="da-DK"/>
              <a:t> </a:t>
            </a:r>
          </a:p>
        </p:txBody>
      </p:sp>
      <p:pic>
        <p:nvPicPr>
          <p:cNvPr id="3" name="Billede 2">
            <a:extLst>
              <a:ext uri="{FF2B5EF4-FFF2-40B4-BE49-F238E27FC236}">
                <a16:creationId xmlns:a16="http://schemas.microsoft.com/office/drawing/2014/main" id="{9CD5BA9B-3275-0FE7-EEF2-1E1478695001}"/>
              </a:ext>
            </a:extLst>
          </p:cNvPr>
          <p:cNvPicPr/>
          <p:nvPr/>
        </p:nvPicPr>
        <p:blipFill>
          <a:blip r:embed="rId3"/>
          <a:stretch>
            <a:fillRect/>
          </a:stretch>
        </p:blipFill>
        <p:spPr>
          <a:xfrm>
            <a:off x="0" y="0"/>
            <a:ext cx="12192000" cy="6858000"/>
          </a:xfrm>
          <a:prstGeom prst="rect">
            <a:avLst/>
          </a:prstGeom>
        </p:spPr>
      </p:pic>
      <p:sp>
        <p:nvSpPr>
          <p:cNvPr id="4" name="Rektangel 3">
            <a:extLst>
              <a:ext uri="{FF2B5EF4-FFF2-40B4-BE49-F238E27FC236}">
                <a16:creationId xmlns:a16="http://schemas.microsoft.com/office/drawing/2014/main" id="{9214582E-E3B3-BFF5-FD0F-28696E24D1F8}"/>
              </a:ext>
            </a:extLst>
          </p:cNvPr>
          <p:cNvSpPr/>
          <p:nvPr/>
        </p:nvSpPr>
        <p:spPr>
          <a:xfrm>
            <a:off x="8301789" y="6220326"/>
            <a:ext cx="3669632"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731997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e48f3c8db6d9339e1f953eb842d1f12f">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79e42ff6b875dc42bfd84998bf6008e5"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20737-7004-4D3D-8EED-5D4478E20702}"/>
</file>

<file path=customXml/itemProps2.xml><?xml version="1.0" encoding="utf-8"?>
<ds:datastoreItem xmlns:ds="http://schemas.openxmlformats.org/officeDocument/2006/customXml" ds:itemID="{104CC642-C74F-4892-9216-1684CA41A78E}">
  <ds:schemaRefs>
    <ds:schemaRef ds:uri="23b86231-cdf0-4703-ac67-9b6286ec0f15"/>
    <ds:schemaRef ds:uri="3df7c1f1-8cd6-49ab-8336-ca51f09049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C1DCDC-D6C0-4EEE-B89F-DC3668292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751</Words>
  <Application>Microsoft Macintosh PowerPoint</Application>
  <PresentationFormat>Widescreen</PresentationFormat>
  <Paragraphs>45</Paragraphs>
  <Slides>4</Slides>
  <Notes>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vt:i4>
      </vt:variant>
    </vt:vector>
  </HeadingPairs>
  <TitlesOfParts>
    <vt:vector size="8" baseType="lpstr">
      <vt:lpstr>Aptos</vt:lpstr>
      <vt:lpstr>Aptos Display</vt:lpstr>
      <vt:lpstr>Arial</vt:lpstr>
      <vt:lpstr>Office-tema</vt:lpstr>
      <vt:lpstr>I skal nu i gang med at forberede jer på at blive Digitale Frontløbere</vt:lpstr>
      <vt:lpstr>Introfilm </vt:lpstr>
      <vt:lpstr>Nu skal I vælge tema </vt:lpstr>
      <vt:lpstr>Sådan bliver I klogere på jeres tema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lastModifiedBy>Merete Dalsgaard</cp:lastModifiedBy>
  <cp:revision>2</cp:revision>
  <dcterms:created xsi:type="dcterms:W3CDTF">2025-08-26T09:26:03Z</dcterms:created>
  <dcterms:modified xsi:type="dcterms:W3CDTF">2025-10-20T12:02:54Z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