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7" r:id="rId6"/>
    <p:sldId id="258" r:id="rId7"/>
    <p:sldId id="259" r:id="rId8"/>
    <p:sldId id="260" r:id="rId9"/>
    <p:sldId id="261" r:id="rId10"/>
    <p:sldId id="262" r:id="rId11"/>
  </p:sldIdLst>
  <p:sldSz cx="12192000" cy="6858000"/>
  <p:notesSz cx="6724650" cy="97742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A65449-ECF7-4B3C-AA08-0AD5CDC5D677}" v="7" dt="2025-08-15T10:50:51.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1" d="100"/>
          <a:sy n="121" d="100"/>
        </p:scale>
        <p:origin x="1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Svenning" userId="423e5439-fd1c-459e-bc11-a23148e0ead5" providerId="ADAL" clId="{82A65449-ECF7-4B3C-AA08-0AD5CDC5D677}"/>
    <pc:docChg chg="custSel modSld">
      <pc:chgData name="Anna Svenning" userId="423e5439-fd1c-459e-bc11-a23148e0ead5" providerId="ADAL" clId="{82A65449-ECF7-4B3C-AA08-0AD5CDC5D677}" dt="2025-08-15T10:49:19.917" v="5" actId="27636"/>
      <pc:docMkLst>
        <pc:docMk/>
      </pc:docMkLst>
      <pc:sldChg chg="modSp mod">
        <pc:chgData name="Anna Svenning" userId="423e5439-fd1c-459e-bc11-a23148e0ead5" providerId="ADAL" clId="{82A65449-ECF7-4B3C-AA08-0AD5CDC5D677}" dt="2025-08-15T10:49:19.850" v="0" actId="27636"/>
        <pc:sldMkLst>
          <pc:docMk/>
          <pc:sldMk cId="326118543" sldId="257"/>
        </pc:sldMkLst>
        <pc:spChg chg="mod">
          <ac:chgData name="Anna Svenning" userId="423e5439-fd1c-459e-bc11-a23148e0ead5" providerId="ADAL" clId="{82A65449-ECF7-4B3C-AA08-0AD5CDC5D677}" dt="2025-08-15T10:49:19.850" v="0" actId="27636"/>
          <ac:spMkLst>
            <pc:docMk/>
            <pc:sldMk cId="326118543" sldId="257"/>
            <ac:spMk id="2" creationId="{EEF49406-DE79-B4D9-9394-CA1C27CFA1C6}"/>
          </ac:spMkLst>
        </pc:spChg>
      </pc:sldChg>
      <pc:sldChg chg="modSp mod">
        <pc:chgData name="Anna Svenning" userId="423e5439-fd1c-459e-bc11-a23148e0ead5" providerId="ADAL" clId="{82A65449-ECF7-4B3C-AA08-0AD5CDC5D677}" dt="2025-08-15T10:49:19.864" v="1" actId="27636"/>
        <pc:sldMkLst>
          <pc:docMk/>
          <pc:sldMk cId="4274737504" sldId="258"/>
        </pc:sldMkLst>
        <pc:spChg chg="mod">
          <ac:chgData name="Anna Svenning" userId="423e5439-fd1c-459e-bc11-a23148e0ead5" providerId="ADAL" clId="{82A65449-ECF7-4B3C-AA08-0AD5CDC5D677}" dt="2025-08-15T10:49:19.864" v="1" actId="27636"/>
          <ac:spMkLst>
            <pc:docMk/>
            <pc:sldMk cId="4274737504" sldId="258"/>
            <ac:spMk id="2" creationId="{50DB0CF8-9994-E072-2D3A-9C1B96D32967}"/>
          </ac:spMkLst>
        </pc:spChg>
      </pc:sldChg>
      <pc:sldChg chg="modSp mod">
        <pc:chgData name="Anna Svenning" userId="423e5439-fd1c-459e-bc11-a23148e0ead5" providerId="ADAL" clId="{82A65449-ECF7-4B3C-AA08-0AD5CDC5D677}" dt="2025-08-15T10:49:19.879" v="2" actId="27636"/>
        <pc:sldMkLst>
          <pc:docMk/>
          <pc:sldMk cId="3934379786" sldId="259"/>
        </pc:sldMkLst>
        <pc:spChg chg="mod">
          <ac:chgData name="Anna Svenning" userId="423e5439-fd1c-459e-bc11-a23148e0ead5" providerId="ADAL" clId="{82A65449-ECF7-4B3C-AA08-0AD5CDC5D677}" dt="2025-08-15T10:49:19.879" v="2" actId="27636"/>
          <ac:spMkLst>
            <pc:docMk/>
            <pc:sldMk cId="3934379786" sldId="259"/>
            <ac:spMk id="2" creationId="{6E8CD30B-5659-6632-D505-172DCD017FED}"/>
          </ac:spMkLst>
        </pc:spChg>
      </pc:sldChg>
      <pc:sldChg chg="modSp mod">
        <pc:chgData name="Anna Svenning" userId="423e5439-fd1c-459e-bc11-a23148e0ead5" providerId="ADAL" clId="{82A65449-ECF7-4B3C-AA08-0AD5CDC5D677}" dt="2025-08-15T10:49:19.892" v="3" actId="27636"/>
        <pc:sldMkLst>
          <pc:docMk/>
          <pc:sldMk cId="1374447602" sldId="260"/>
        </pc:sldMkLst>
        <pc:spChg chg="mod">
          <ac:chgData name="Anna Svenning" userId="423e5439-fd1c-459e-bc11-a23148e0ead5" providerId="ADAL" clId="{82A65449-ECF7-4B3C-AA08-0AD5CDC5D677}" dt="2025-08-15T10:49:19.892" v="3" actId="27636"/>
          <ac:spMkLst>
            <pc:docMk/>
            <pc:sldMk cId="1374447602" sldId="260"/>
            <ac:spMk id="2" creationId="{C98218FB-7216-AA04-87DC-98A2A84A6415}"/>
          </ac:spMkLst>
        </pc:spChg>
      </pc:sldChg>
      <pc:sldChg chg="modSp mod">
        <pc:chgData name="Anna Svenning" userId="423e5439-fd1c-459e-bc11-a23148e0ead5" providerId="ADAL" clId="{82A65449-ECF7-4B3C-AA08-0AD5CDC5D677}" dt="2025-08-15T10:49:19.904" v="4" actId="27636"/>
        <pc:sldMkLst>
          <pc:docMk/>
          <pc:sldMk cId="3863324058" sldId="261"/>
        </pc:sldMkLst>
        <pc:spChg chg="mod">
          <ac:chgData name="Anna Svenning" userId="423e5439-fd1c-459e-bc11-a23148e0ead5" providerId="ADAL" clId="{82A65449-ECF7-4B3C-AA08-0AD5CDC5D677}" dt="2025-08-15T10:49:19.904" v="4" actId="27636"/>
          <ac:spMkLst>
            <pc:docMk/>
            <pc:sldMk cId="3863324058" sldId="261"/>
            <ac:spMk id="2" creationId="{03748C6A-604F-A8A1-01FD-7915EBF413D2}"/>
          </ac:spMkLst>
        </pc:spChg>
      </pc:sldChg>
      <pc:sldChg chg="modSp mod">
        <pc:chgData name="Anna Svenning" userId="423e5439-fd1c-459e-bc11-a23148e0ead5" providerId="ADAL" clId="{82A65449-ECF7-4B3C-AA08-0AD5CDC5D677}" dt="2025-08-15T10:49:19.917" v="5" actId="27636"/>
        <pc:sldMkLst>
          <pc:docMk/>
          <pc:sldMk cId="1023121137" sldId="262"/>
        </pc:sldMkLst>
        <pc:spChg chg="mod">
          <ac:chgData name="Anna Svenning" userId="423e5439-fd1c-459e-bc11-a23148e0ead5" providerId="ADAL" clId="{82A65449-ECF7-4B3C-AA08-0AD5CDC5D677}" dt="2025-08-15T10:49:19.917" v="5" actId="27636"/>
          <ac:spMkLst>
            <pc:docMk/>
            <pc:sldMk cId="1023121137" sldId="262"/>
            <ac:spMk id="2" creationId="{687DA36F-916F-AB54-9B6C-3EB182D78BE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14650" cy="49053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08413" y="0"/>
            <a:ext cx="2914650" cy="490538"/>
          </a:xfrm>
          <a:prstGeom prst="rect">
            <a:avLst/>
          </a:prstGeom>
        </p:spPr>
        <p:txBody>
          <a:bodyPr vert="horz" lIns="91440" tIns="45720" rIns="91440" bIns="45720" rtlCol="0"/>
          <a:lstStyle>
            <a:lvl1pPr algn="r">
              <a:defRPr sz="1200"/>
            </a:lvl1pPr>
          </a:lstStyle>
          <a:p>
            <a:fld id="{53C0BA9E-0BFD-4F8A-A4E3-13CC11A7D586}" type="datetimeFigureOut">
              <a:rPr lang="da-DK" smtClean="0"/>
              <a:t>15-08-2025</a:t>
            </a:fld>
            <a:endParaRPr lang="da-DK"/>
          </a:p>
        </p:txBody>
      </p:sp>
      <p:sp>
        <p:nvSpPr>
          <p:cNvPr id="4" name="Pladsholder til slidebillede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3100" y="4703763"/>
            <a:ext cx="5378450" cy="384810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283700"/>
            <a:ext cx="2914650" cy="490538"/>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08413" y="9283700"/>
            <a:ext cx="2914650" cy="490538"/>
          </a:xfrm>
          <a:prstGeom prst="rect">
            <a:avLst/>
          </a:prstGeom>
        </p:spPr>
        <p:txBody>
          <a:bodyPr vert="horz" lIns="91440" tIns="45720" rIns="91440" bIns="45720" rtlCol="0" anchor="b"/>
          <a:lstStyle>
            <a:lvl1pPr algn="r">
              <a:defRPr sz="1200"/>
            </a:lvl1pPr>
          </a:lstStyle>
          <a:p>
            <a:fld id="{A62C77D6-BC57-46D4-AE6C-B7C5A87E14DB}" type="slidenum">
              <a:rPr lang="da-DK" smtClean="0"/>
              <a:t>‹nr.›</a:t>
            </a:fld>
            <a:endParaRPr lang="da-DK"/>
          </a:p>
        </p:txBody>
      </p:sp>
    </p:spTree>
    <p:extLst>
      <p:ext uri="{BB962C8B-B14F-4D97-AF65-F5344CB8AC3E}">
        <p14:creationId xmlns:p14="http://schemas.microsoft.com/office/powerpoint/2010/main" val="827187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1" dirty="0"/>
              <a:t>Til læreren: Dette slideshow kan du bruge, når eleverne skal præsenteres for de temaer, som de kan vælge imellem. </a:t>
            </a:r>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1</a:t>
            </a:fld>
            <a:endParaRPr lang="da-DK"/>
          </a:p>
        </p:txBody>
      </p:sp>
    </p:spTree>
    <p:extLst>
      <p:ext uri="{BB962C8B-B14F-4D97-AF65-F5344CB8AC3E}">
        <p14:creationId xmlns:p14="http://schemas.microsoft.com/office/powerpoint/2010/main" val="1226882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Introducer temaet:</a:t>
            </a:r>
          </a:p>
          <a:p>
            <a:r>
              <a:rPr lang="da-DK" b="1" dirty="0"/>
              <a:t>Temaet handler om, hvordan influencers på sociale medier tjener penge på at lave reklamer for virksomheders produkter. </a:t>
            </a:r>
          </a:p>
          <a:p>
            <a:endParaRPr lang="da-DK" dirty="0"/>
          </a:p>
          <a:p>
            <a:r>
              <a:rPr lang="da-DK" dirty="0"/>
              <a:t>Supplér med:</a:t>
            </a:r>
          </a:p>
          <a:p>
            <a:r>
              <a:rPr lang="da-DK" b="1" i="0" dirty="0">
                <a:solidFill>
                  <a:srgbClr val="000000"/>
                </a:solidFill>
                <a:effectLst/>
                <a:latin typeface="Juli Sans"/>
              </a:rPr>
              <a:t>I kender nok alle til influencere - personer, som har mange følgere og poster meget på sociale medier. En del af dem lever af at lave indhold til sociale medier. Men hvordan er det egentlig, at de tjener penge på det? Og hvordan påvirker de os? Det kan I blive klogere på, hvis I vælger dette tema.</a:t>
            </a:r>
            <a:endParaRPr lang="da-DK"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2</a:t>
            </a:fld>
            <a:endParaRPr lang="da-DK"/>
          </a:p>
        </p:txBody>
      </p:sp>
    </p:spTree>
    <p:extLst>
      <p:ext uri="{BB962C8B-B14F-4D97-AF65-F5344CB8AC3E}">
        <p14:creationId xmlns:p14="http://schemas.microsoft.com/office/powerpoint/2010/main" val="3160953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Introducer temaet:</a:t>
            </a:r>
          </a:p>
          <a:p>
            <a:r>
              <a:rPr lang="da-DK" b="1" dirty="0"/>
              <a:t>Temaet handler om, hvordan sociale medieplatforme er designet til at fastholde os længst muligt. </a:t>
            </a:r>
          </a:p>
          <a:p>
            <a:endParaRPr lang="da-DK" dirty="0"/>
          </a:p>
          <a:p>
            <a:r>
              <a:rPr lang="da-DK" dirty="0"/>
              <a:t>Supplér med:</a:t>
            </a:r>
            <a:endParaRPr lang="da-DK" b="1" i="0" dirty="0">
              <a:solidFill>
                <a:srgbClr val="000000"/>
              </a:solidFill>
              <a:effectLst/>
              <a:latin typeface="Juli Sans"/>
            </a:endParaRPr>
          </a:p>
          <a:p>
            <a:r>
              <a:rPr lang="da-DK" b="1" i="0" dirty="0">
                <a:solidFill>
                  <a:srgbClr val="000000"/>
                </a:solidFill>
                <a:effectLst/>
                <a:latin typeface="Juli Sans"/>
              </a:rPr>
              <a:t>Kender I det, at tiden forsvinder, når I er på skærmen? Pludselig har I scrollet i meget længere tid, end I har lagt mærke til.  Men hvorfor er det, at vi har så svært ved at slippe skærmen? Hvad er det for nogle mekanismer, der er på spil? Det får I mere viden om i dette tema. </a:t>
            </a:r>
            <a:endParaRPr lang="da-DK"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3</a:t>
            </a:fld>
            <a:endParaRPr lang="da-DK"/>
          </a:p>
        </p:txBody>
      </p:sp>
    </p:spTree>
    <p:extLst>
      <p:ext uri="{BB962C8B-B14F-4D97-AF65-F5344CB8AC3E}">
        <p14:creationId xmlns:p14="http://schemas.microsoft.com/office/powerpoint/2010/main" val="2137472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Introducer temaet:</a:t>
            </a:r>
          </a:p>
          <a:p>
            <a:pPr marL="0" marR="0" lvl="0" indent="0" algn="l" defTabSz="914400" rtl="0" eaLnBrk="1" fontAlgn="auto" latinLnBrk="0" hangingPunct="1">
              <a:lnSpc>
                <a:spcPct val="100000"/>
              </a:lnSpc>
              <a:spcBef>
                <a:spcPts val="0"/>
              </a:spcBef>
              <a:spcAft>
                <a:spcPts val="0"/>
              </a:spcAft>
              <a:buClrTx/>
              <a:buSzTx/>
              <a:buFontTx/>
              <a:buNone/>
              <a:tabLst/>
              <a:defRPr/>
            </a:pPr>
            <a:r>
              <a:rPr lang="da-DK" b="1" dirty="0"/>
              <a:t>Temaet handler om </a:t>
            </a:r>
            <a:r>
              <a:rPr lang="da-DK" b="1" dirty="0" err="1"/>
              <a:t>scamming</a:t>
            </a:r>
            <a:r>
              <a:rPr lang="da-DK" b="1" dirty="0"/>
              <a:t> i </a:t>
            </a:r>
            <a:r>
              <a:rPr lang="da-DK" b="1" dirty="0" err="1"/>
              <a:t>gaming</a:t>
            </a:r>
            <a:r>
              <a:rPr lang="da-DK" b="1" dirty="0"/>
              <a:t>. </a:t>
            </a:r>
            <a:endParaRPr lang="da-DK" dirty="0"/>
          </a:p>
          <a:p>
            <a:endParaRPr lang="da-DK" dirty="0"/>
          </a:p>
          <a:p>
            <a:r>
              <a:rPr lang="da-DK" dirty="0"/>
              <a:t>Supplér med:</a:t>
            </a:r>
          </a:p>
          <a:p>
            <a:r>
              <a:rPr lang="da-DK" sz="1200" b="1" i="0" kern="1200" dirty="0">
                <a:solidFill>
                  <a:schemeClr val="tx1"/>
                </a:solidFill>
                <a:effectLst/>
                <a:latin typeface="+mn-lt"/>
                <a:ea typeface="+mn-ea"/>
                <a:cs typeface="+mn-cs"/>
              </a:rPr>
              <a:t>De af jer, der gamer, har måske selv oplevet det – at få hugget sine virtuelle ting af andre spillere. Hvad kan man gøre for at undgå at blive </a:t>
            </a:r>
            <a:r>
              <a:rPr lang="da-DK" sz="1200" b="1" i="0" kern="1200" dirty="0" err="1">
                <a:solidFill>
                  <a:schemeClr val="tx1"/>
                </a:solidFill>
                <a:effectLst/>
                <a:latin typeface="+mn-lt"/>
                <a:ea typeface="+mn-ea"/>
                <a:cs typeface="+mn-cs"/>
              </a:rPr>
              <a:t>scammed</a:t>
            </a:r>
            <a:r>
              <a:rPr lang="da-DK" sz="1200" b="1" i="0" kern="1200" dirty="0">
                <a:solidFill>
                  <a:schemeClr val="tx1"/>
                </a:solidFill>
                <a:effectLst/>
                <a:latin typeface="+mn-lt"/>
                <a:ea typeface="+mn-ea"/>
                <a:cs typeface="+mn-cs"/>
              </a:rPr>
              <a:t>? Og hvad kan man gøre, hvis man bliver </a:t>
            </a:r>
            <a:r>
              <a:rPr lang="da-DK" sz="1200" b="1" i="0" kern="1200" dirty="0" err="1">
                <a:solidFill>
                  <a:schemeClr val="tx1"/>
                </a:solidFill>
                <a:effectLst/>
                <a:latin typeface="+mn-lt"/>
                <a:ea typeface="+mn-ea"/>
                <a:cs typeface="+mn-cs"/>
              </a:rPr>
              <a:t>scammed</a:t>
            </a:r>
            <a:r>
              <a:rPr lang="da-DK" sz="1200" b="1" i="0" kern="1200" dirty="0">
                <a:solidFill>
                  <a:schemeClr val="tx1"/>
                </a:solidFill>
                <a:effectLst/>
                <a:latin typeface="+mn-lt"/>
                <a:ea typeface="+mn-ea"/>
                <a:cs typeface="+mn-cs"/>
              </a:rPr>
              <a:t> eller ser andre </a:t>
            </a:r>
            <a:r>
              <a:rPr lang="da-DK" sz="1200" b="1" i="0" kern="1200" dirty="0" err="1">
                <a:solidFill>
                  <a:schemeClr val="tx1"/>
                </a:solidFill>
                <a:effectLst/>
                <a:latin typeface="+mn-lt"/>
                <a:ea typeface="+mn-ea"/>
                <a:cs typeface="+mn-cs"/>
              </a:rPr>
              <a:t>scamme</a:t>
            </a:r>
            <a:r>
              <a:rPr lang="da-DK" sz="1200" b="1" i="0" kern="1200" dirty="0">
                <a:solidFill>
                  <a:schemeClr val="tx1"/>
                </a:solidFill>
                <a:effectLst/>
                <a:latin typeface="+mn-lt"/>
                <a:ea typeface="+mn-ea"/>
                <a:cs typeface="+mn-cs"/>
              </a:rPr>
              <a:t> en ven? Det handler dette tema om. </a:t>
            </a:r>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4</a:t>
            </a:fld>
            <a:endParaRPr lang="da-DK"/>
          </a:p>
        </p:txBody>
      </p:sp>
    </p:spTree>
    <p:extLst>
      <p:ext uri="{BB962C8B-B14F-4D97-AF65-F5344CB8AC3E}">
        <p14:creationId xmlns:p14="http://schemas.microsoft.com/office/powerpoint/2010/main" val="2480114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Introducer temaet:</a:t>
            </a:r>
          </a:p>
          <a:p>
            <a:r>
              <a:rPr lang="da-DK" b="1" dirty="0"/>
              <a:t>Temaet handler om ansigtsløs kommunikation og hvad det kan have af betydning for os – dvs. når vi kommunikerer med hinanden på de sociale medier uden at kunne se hinanden. </a:t>
            </a:r>
          </a:p>
          <a:p>
            <a:endParaRPr lang="da-DK" dirty="0"/>
          </a:p>
          <a:p>
            <a:r>
              <a:rPr lang="da-DK" dirty="0"/>
              <a:t>Supplér med:</a:t>
            </a:r>
            <a:endParaRPr lang="da-DK" b="1" i="0" dirty="0">
              <a:solidFill>
                <a:srgbClr val="000000"/>
              </a:solidFill>
              <a:effectLst/>
              <a:latin typeface="Juli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dirty="0">
                <a:effectLst/>
                <a:latin typeface="Aptos" panose="020B0004020202020204" pitchFamily="34" charset="0"/>
                <a:ea typeface="Aptos" panose="020B0004020202020204" pitchFamily="34" charset="0"/>
                <a:cs typeface="Times New Roman" panose="02020603050405020304" pitchFamily="18" charset="0"/>
              </a:rPr>
              <a:t>Måske har I prøvet det – det der med at blive misforstået i en besked eller selv misforstå, hvad andre mener. Når vi skriver til hinanden online, kan det nogle gange være svært at vide, hvordan noget egentlig er ment. Men hvorfor sker de her misforståelser? Hvad betyder det, at vi ikke kan se hinandens ansigtsudtryk og kropssprog? Og hvordan kan vi blive bedre til at kommunikere tydeligt online? </a:t>
            </a:r>
            <a:r>
              <a:rPr lang="da-DK" b="1" i="0" dirty="0">
                <a:solidFill>
                  <a:srgbClr val="000000"/>
                </a:solidFill>
                <a:effectLst/>
                <a:latin typeface="Juli Sans"/>
              </a:rPr>
              <a:t>Det kan I blive klogere på, hvis I vælger dette tema.</a:t>
            </a:r>
            <a:endParaRPr lang="da-DK"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5</a:t>
            </a:fld>
            <a:endParaRPr lang="da-DK"/>
          </a:p>
        </p:txBody>
      </p:sp>
    </p:spTree>
    <p:extLst>
      <p:ext uri="{BB962C8B-B14F-4D97-AF65-F5344CB8AC3E}">
        <p14:creationId xmlns:p14="http://schemas.microsoft.com/office/powerpoint/2010/main" val="1601543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dirty="0"/>
              <a:t>Introducér temaet:</a:t>
            </a:r>
          </a:p>
          <a:p>
            <a:r>
              <a:rPr lang="da-DK" sz="1200" b="1" dirty="0"/>
              <a:t>Temaet handler om, hvilken betydning skærmbrug har for vores søvn. </a:t>
            </a:r>
          </a:p>
          <a:p>
            <a:endParaRPr lang="da-DK" sz="1200" dirty="0"/>
          </a:p>
          <a:p>
            <a:r>
              <a:rPr lang="da-DK" sz="1200" dirty="0"/>
              <a:t>Supplér med:</a:t>
            </a:r>
            <a:endParaRPr lang="da-DK" sz="1200" b="1" i="0" dirty="0">
              <a:solidFill>
                <a:srgbClr val="000000"/>
              </a:solidFill>
              <a:effectLst/>
              <a:latin typeface="Juli Sans"/>
            </a:endParaRPr>
          </a:p>
          <a:p>
            <a:pPr marL="0" marR="0" lvl="0" indent="0" algn="l" defTabSz="914400" rtl="0" eaLnBrk="1" fontAlgn="base" latinLnBrk="0" hangingPunct="1">
              <a:lnSpc>
                <a:spcPts val="1125"/>
              </a:lnSpc>
              <a:spcBef>
                <a:spcPts val="0"/>
              </a:spcBef>
              <a:spcAft>
                <a:spcPts val="0"/>
              </a:spcAft>
              <a:buClrTx/>
              <a:buSzTx/>
              <a:buFontTx/>
              <a:buNone/>
              <a:tabLst/>
              <a:defRPr/>
            </a:pPr>
            <a:r>
              <a:rPr lang="da-DK" sz="1200" b="1" i="0" dirty="0">
                <a:solidFill>
                  <a:srgbClr val="000000"/>
                </a:solidFill>
                <a:effectLst/>
                <a:latin typeface="Aptos" panose="020B0004020202020204" pitchFamily="34" charset="0"/>
              </a:rPr>
              <a:t>I kender det nok – det der med at være træt og uoplagt. Ofte skyldes det, at vi har fået for lidt søvn. Men hvad sker der egentlig i kroppen, når vi skal sove? Hvilken betydning har skærmbrug for vores søvn? Og hvordan kan vi undgå, at skærmen forstyrrer vores søvn? </a:t>
            </a:r>
            <a:r>
              <a:rPr lang="da-DK" sz="1000" b="1" i="0" dirty="0">
                <a:solidFill>
                  <a:srgbClr val="000000"/>
                </a:solidFill>
                <a:effectLst/>
                <a:latin typeface="Juli Sans"/>
              </a:rPr>
              <a:t>Det handler dette tema om. </a:t>
            </a:r>
            <a:endParaRPr lang="da-DK" sz="1000"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6</a:t>
            </a:fld>
            <a:endParaRPr lang="da-DK"/>
          </a:p>
        </p:txBody>
      </p:sp>
    </p:spTree>
    <p:extLst>
      <p:ext uri="{BB962C8B-B14F-4D97-AF65-F5344CB8AC3E}">
        <p14:creationId xmlns:p14="http://schemas.microsoft.com/office/powerpoint/2010/main" val="2918984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5000"/>
              </a:lnSpc>
              <a:buNone/>
            </a:pPr>
            <a:r>
              <a:rPr lang="da-DK" sz="1200" dirty="0">
                <a:effectLst/>
                <a:latin typeface="Calibri Light" panose="020F0302020204030204" pitchFamily="34" charset="0"/>
                <a:ea typeface="Calibri" panose="020F0502020204030204" pitchFamily="34" charset="0"/>
              </a:rPr>
              <a:t>Introducér temaet: </a:t>
            </a:r>
          </a:p>
          <a:p>
            <a:pPr>
              <a:lnSpc>
                <a:spcPct val="105000"/>
              </a:lnSpc>
              <a:buNone/>
            </a:pPr>
            <a:r>
              <a:rPr lang="da-DK" sz="1200" b="1" dirty="0">
                <a:effectLst/>
                <a:latin typeface="Calibri Light" panose="020F0302020204030204" pitchFamily="34" charset="0"/>
                <a:ea typeface="Calibri" panose="020F0502020204030204" pitchFamily="34" charset="0"/>
              </a:rPr>
              <a:t>Temaet handler om billed- og videodeling. </a:t>
            </a:r>
          </a:p>
          <a:p>
            <a:pPr>
              <a:lnSpc>
                <a:spcPct val="105000"/>
              </a:lnSpc>
              <a:buNone/>
            </a:pPr>
            <a:endParaRPr lang="da-DK" sz="1200" dirty="0">
              <a:effectLst/>
              <a:latin typeface="Calibri Light" panose="020F0302020204030204" pitchFamily="34" charset="0"/>
              <a:ea typeface="Calibri" panose="020F0502020204030204" pitchFamily="34" charset="0"/>
            </a:endParaRPr>
          </a:p>
          <a:p>
            <a:pPr>
              <a:lnSpc>
                <a:spcPct val="105000"/>
              </a:lnSpc>
              <a:buNone/>
            </a:pPr>
            <a:r>
              <a:rPr lang="da-DK" sz="1200" dirty="0">
                <a:effectLst/>
                <a:latin typeface="Calibri Light" panose="020F0302020204030204" pitchFamily="34" charset="0"/>
                <a:ea typeface="Calibri" panose="020F0502020204030204" pitchFamily="34" charset="0"/>
              </a:rPr>
              <a:t>Supplér med: </a:t>
            </a:r>
          </a:p>
          <a:p>
            <a:pPr>
              <a:lnSpc>
                <a:spcPct val="105000"/>
              </a:lnSpc>
              <a:buNone/>
            </a:pPr>
            <a:r>
              <a:rPr lang="da-DK" sz="1200" b="1" dirty="0">
                <a:effectLst/>
                <a:latin typeface="Calibri Light" panose="020F0302020204030204" pitchFamily="34" charset="0"/>
                <a:ea typeface="Calibri" panose="020F0502020204030204" pitchFamily="34" charset="0"/>
              </a:rPr>
              <a:t>Meget af det indhold vi ser på sociale medier, er flotte billeder og sjove videoer. Der er rigtig meget indhold med andre mennesker, både kendte og ens venner og familie. </a:t>
            </a:r>
            <a:endParaRPr lang="da-DK" sz="1200" b="1" dirty="0">
              <a:effectLst/>
              <a:latin typeface="Calibri" panose="020F0502020204030204" pitchFamily="34" charset="0"/>
              <a:ea typeface="Calibri" panose="020F0502020204030204" pitchFamily="34" charset="0"/>
            </a:endParaRPr>
          </a:p>
          <a:p>
            <a:pPr>
              <a:lnSpc>
                <a:spcPct val="105000"/>
              </a:lnSpc>
            </a:pPr>
            <a:r>
              <a:rPr lang="da-DK" sz="1200" b="1" dirty="0">
                <a:effectLst/>
                <a:latin typeface="Calibri Light" panose="020F0302020204030204" pitchFamily="34" charset="0"/>
                <a:ea typeface="Calibri" panose="020F0502020204030204" pitchFamily="34" charset="0"/>
              </a:rPr>
              <a:t>Det kan gøre svært at vide, hvornår man må dele billeder og videoer af andre på nettet eller sociale medier. Der er jo så mange forskellige situationer, man måske synes er sjove eller interessante. Og måske vil man bare sende et billede for at vise det til nogen. Men hvornår er det lovligt og hvornår er det ikke? Og er det god stil at gøre det? </a:t>
            </a:r>
            <a:r>
              <a:rPr lang="da-DK" sz="1000" b="1" i="0" dirty="0">
                <a:solidFill>
                  <a:srgbClr val="000000"/>
                </a:solidFill>
                <a:effectLst/>
                <a:latin typeface="Juli Sans"/>
              </a:rPr>
              <a:t>Det handler dette tema om. </a:t>
            </a:r>
            <a:endParaRPr lang="da-DK" b="1" dirty="0"/>
          </a:p>
          <a:p>
            <a:endParaRPr lang="da-DK" dirty="0"/>
          </a:p>
        </p:txBody>
      </p:sp>
      <p:sp>
        <p:nvSpPr>
          <p:cNvPr id="4" name="Pladsholder til slidenummer 3"/>
          <p:cNvSpPr>
            <a:spLocks noGrp="1"/>
          </p:cNvSpPr>
          <p:nvPr>
            <p:ph type="sldNum" sz="quarter" idx="5"/>
          </p:nvPr>
        </p:nvSpPr>
        <p:spPr/>
        <p:txBody>
          <a:bodyPr/>
          <a:lstStyle/>
          <a:p>
            <a:fld id="{A62C77D6-BC57-46D4-AE6C-B7C5A87E14DB}" type="slidenum">
              <a:rPr lang="da-DK" smtClean="0"/>
              <a:t>7</a:t>
            </a:fld>
            <a:endParaRPr lang="da-DK"/>
          </a:p>
        </p:txBody>
      </p:sp>
    </p:spTree>
    <p:extLst>
      <p:ext uri="{BB962C8B-B14F-4D97-AF65-F5344CB8AC3E}">
        <p14:creationId xmlns:p14="http://schemas.microsoft.com/office/powerpoint/2010/main" val="3961482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5F977-FB2D-162A-4314-AF4AAA07187C}"/>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84526BC-0627-68B2-9EC1-B1AE27CE88F7}"/>
              </a:ext>
            </a:extLst>
          </p:cNvPr>
          <p:cNvSpPr>
            <a:spLocks noGrp="1"/>
          </p:cNvSpPr>
          <p:nvPr>
            <p:ph type="dt" sz="half" idx="10"/>
          </p:nvPr>
        </p:nvSpPr>
        <p:spPr/>
        <p:txBody>
          <a:bodyPr/>
          <a:lstStyle/>
          <a:p>
            <a:fld id="{5391132C-79D2-4885-8494-031C919B82A8}" type="datetimeFigureOut">
              <a:rPr lang="da-DK" smtClean="0"/>
              <a:t>15-08-2025</a:t>
            </a:fld>
            <a:endParaRPr lang="da-DK"/>
          </a:p>
        </p:txBody>
      </p:sp>
      <p:sp>
        <p:nvSpPr>
          <p:cNvPr id="4" name="Pladsholder til sidefod 3">
            <a:extLst>
              <a:ext uri="{FF2B5EF4-FFF2-40B4-BE49-F238E27FC236}">
                <a16:creationId xmlns:a16="http://schemas.microsoft.com/office/drawing/2014/main" id="{56871E2D-81D3-4AC5-C5F8-4AF9BB1A5F8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8D542926-6702-CB16-37FB-ED1E986A2075}"/>
              </a:ext>
            </a:extLst>
          </p:cNvPr>
          <p:cNvSpPr>
            <a:spLocks noGrp="1"/>
          </p:cNvSpPr>
          <p:nvPr>
            <p:ph type="sldNum" sz="quarter" idx="12"/>
          </p:nvPr>
        </p:nvSpPr>
        <p:spPr/>
        <p:txBody>
          <a:bodyPr/>
          <a:lstStyle/>
          <a:p>
            <a:fld id="{F7D9AB33-0F85-4279-97FD-2E9FF76C9CA5}" type="slidenum">
              <a:rPr lang="da-DK" smtClean="0"/>
              <a:t>‹nr.›</a:t>
            </a:fld>
            <a:endParaRPr lang="da-DK"/>
          </a:p>
        </p:txBody>
      </p:sp>
    </p:spTree>
    <p:extLst>
      <p:ext uri="{BB962C8B-B14F-4D97-AF65-F5344CB8AC3E}">
        <p14:creationId xmlns:p14="http://schemas.microsoft.com/office/powerpoint/2010/main" val="355285395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4C7209C2-F86C-978D-CDF9-4BAAB72844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B95EE04-80A1-6DC2-24C7-432DC25691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9FA2775-3431-CA21-1030-32FEE3C23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91132C-79D2-4885-8494-031C919B82A8}" type="datetimeFigureOut">
              <a:rPr lang="da-DK" smtClean="0"/>
              <a:t>15-08-2025</a:t>
            </a:fld>
            <a:endParaRPr lang="da-DK"/>
          </a:p>
        </p:txBody>
      </p:sp>
      <p:sp>
        <p:nvSpPr>
          <p:cNvPr id="5" name="Pladsholder til sidefod 4">
            <a:extLst>
              <a:ext uri="{FF2B5EF4-FFF2-40B4-BE49-F238E27FC236}">
                <a16:creationId xmlns:a16="http://schemas.microsoft.com/office/drawing/2014/main" id="{4075F05D-083B-A3F6-B4C9-D34FBA17D0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47724E74-5A59-1D53-9116-544F2517BC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D9AB33-0F85-4279-97FD-2E9FF76C9CA5}" type="slidenum">
              <a:rPr lang="da-DK" smtClean="0"/>
              <a:t>‹nr.›</a:t>
            </a:fld>
            <a:endParaRPr lang="da-DK"/>
          </a:p>
        </p:txBody>
      </p:sp>
    </p:spTree>
    <p:extLst>
      <p:ext uri="{BB962C8B-B14F-4D97-AF65-F5344CB8AC3E}">
        <p14:creationId xmlns:p14="http://schemas.microsoft.com/office/powerpoint/2010/main" val="2388777257"/>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E8B2DFBA-5286-DA32-B661-83EA31FE9FF3}"/>
              </a:ext>
            </a:extLst>
          </p:cNvPr>
          <p:cNvSpPr>
            <a:spLocks noGrp="1"/>
          </p:cNvSpPr>
          <p:nvPr>
            <p:ph type="title"/>
          </p:nvPr>
        </p:nvSpPr>
        <p:spPr/>
        <p:txBody>
          <a:bodyPr/>
          <a:lstStyle/>
          <a:p>
            <a:r>
              <a:rPr lang="da-DK"/>
              <a:t>Hvilke temaer kan I vælge imellem?</a:t>
            </a:r>
            <a:endParaRPr lang="da-DK" dirty="0"/>
          </a:p>
        </p:txBody>
      </p:sp>
      <p:pic>
        <p:nvPicPr>
          <p:cNvPr id="3" name="Billede 2">
            <a:extLst>
              <a:ext uri="{FF2B5EF4-FFF2-40B4-BE49-F238E27FC236}">
                <a16:creationId xmlns:a16="http://schemas.microsoft.com/office/drawing/2014/main" id="{D5F2EE5F-D81D-56FE-6568-EEC8CD4E4805}"/>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938430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EEF49406-DE79-B4D9-9394-CA1C27CFA1C6}"/>
              </a:ext>
            </a:extLst>
          </p:cNvPr>
          <p:cNvSpPr>
            <a:spLocks noGrp="1"/>
          </p:cNvSpPr>
          <p:nvPr>
            <p:ph type="title"/>
          </p:nvPr>
        </p:nvSpPr>
        <p:spPr/>
        <p:txBody>
          <a:bodyPr>
            <a:normAutofit fontScale="90000"/>
          </a:bodyPr>
          <a:lstStyle/>
          <a:p>
            <a:r>
              <a:rPr lang="da-DK"/>
              <a:t>Like, del, køb </a:t>
            </a:r>
            <a:br>
              <a:rPr lang="da-DK"/>
            </a:br>
            <a:br>
              <a:rPr lang="da-DK" sz="3200"/>
            </a:br>
            <a:r>
              <a:rPr lang="da-DK" sz="3200"/>
              <a:t>Hvordan tjener influencere penge?</a:t>
            </a:r>
            <a:endParaRPr lang="da-DK" sz="3200" dirty="0"/>
          </a:p>
        </p:txBody>
      </p:sp>
      <p:pic>
        <p:nvPicPr>
          <p:cNvPr id="3" name="Billede 2">
            <a:extLst>
              <a:ext uri="{FF2B5EF4-FFF2-40B4-BE49-F238E27FC236}">
                <a16:creationId xmlns:a16="http://schemas.microsoft.com/office/drawing/2014/main" id="{BF3BE6C0-307A-E1A1-6E06-A991F3B7CC99}"/>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2611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50DB0CF8-9994-E072-2D3A-9C1B96D32967}"/>
              </a:ext>
            </a:extLst>
          </p:cNvPr>
          <p:cNvSpPr>
            <a:spLocks noGrp="1"/>
          </p:cNvSpPr>
          <p:nvPr>
            <p:ph type="title"/>
          </p:nvPr>
        </p:nvSpPr>
        <p:spPr/>
        <p:txBody>
          <a:bodyPr>
            <a:normAutofit fontScale="90000"/>
          </a:bodyPr>
          <a:lstStyle/>
          <a:p>
            <a:pPr>
              <a:lnSpc>
                <a:spcPct val="100000"/>
              </a:lnSpc>
            </a:pPr>
            <a:r>
              <a:rPr lang="da-DK"/>
              <a:t>Scroll og algoritmer</a:t>
            </a:r>
            <a:br>
              <a:rPr lang="da-DK"/>
            </a:br>
            <a:br>
              <a:rPr lang="da-DK"/>
            </a:br>
            <a:r>
              <a:rPr lang="da-DK" sz="3200"/>
              <a:t>Er det os eller skærmen, som bestemmer? </a:t>
            </a:r>
            <a:endParaRPr lang="da-DK" sz="3200" dirty="0"/>
          </a:p>
        </p:txBody>
      </p:sp>
      <p:pic>
        <p:nvPicPr>
          <p:cNvPr id="3" name="Billede 2">
            <a:extLst>
              <a:ext uri="{FF2B5EF4-FFF2-40B4-BE49-F238E27FC236}">
                <a16:creationId xmlns:a16="http://schemas.microsoft.com/office/drawing/2014/main" id="{1E944995-7CC7-1748-3CDE-E9667249641D}"/>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427473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6E8CD30B-5659-6632-D505-172DCD017FED}"/>
              </a:ext>
            </a:extLst>
          </p:cNvPr>
          <p:cNvSpPr>
            <a:spLocks noGrp="1"/>
          </p:cNvSpPr>
          <p:nvPr>
            <p:ph type="title"/>
          </p:nvPr>
        </p:nvSpPr>
        <p:spPr/>
        <p:txBody>
          <a:bodyPr>
            <a:normAutofit fontScale="90000"/>
          </a:bodyPr>
          <a:lstStyle/>
          <a:p>
            <a:r>
              <a:rPr lang="da-DK"/>
              <a:t>Skins og scamming</a:t>
            </a:r>
            <a:br>
              <a:rPr lang="da-DK"/>
            </a:br>
            <a:r>
              <a:rPr lang="da-DK"/>
              <a:t> </a:t>
            </a:r>
            <a:br>
              <a:rPr lang="da-DK"/>
            </a:br>
            <a:r>
              <a:rPr lang="da-DK" sz="3200"/>
              <a:t>Hvordan undgår man at blive scammed? </a:t>
            </a:r>
            <a:endParaRPr lang="da-DK" sz="3200" dirty="0"/>
          </a:p>
        </p:txBody>
      </p:sp>
      <p:pic>
        <p:nvPicPr>
          <p:cNvPr id="3" name="Billede 2">
            <a:extLst>
              <a:ext uri="{FF2B5EF4-FFF2-40B4-BE49-F238E27FC236}">
                <a16:creationId xmlns:a16="http://schemas.microsoft.com/office/drawing/2014/main" id="{FF9F1C9F-E050-6189-1E66-823C0DE4B1C3}"/>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93437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C98218FB-7216-AA04-87DC-98A2A84A6415}"/>
              </a:ext>
            </a:extLst>
          </p:cNvPr>
          <p:cNvSpPr>
            <a:spLocks noGrp="1"/>
          </p:cNvSpPr>
          <p:nvPr>
            <p:ph type="title"/>
          </p:nvPr>
        </p:nvSpPr>
        <p:spPr/>
        <p:txBody>
          <a:bodyPr>
            <a:normAutofit fontScale="90000"/>
          </a:bodyPr>
          <a:lstStyle/>
          <a:p>
            <a:r>
              <a:rPr lang="da-DK"/>
              <a:t>Skærmen imellem os</a:t>
            </a:r>
            <a:br>
              <a:rPr lang="da-DK"/>
            </a:br>
            <a:br>
              <a:rPr lang="da-DK"/>
            </a:br>
            <a:r>
              <a:rPr lang="da-DK" sz="3200"/>
              <a:t>Hvad er god kommunikation online? </a:t>
            </a:r>
            <a:endParaRPr lang="da-DK" dirty="0"/>
          </a:p>
        </p:txBody>
      </p:sp>
      <p:pic>
        <p:nvPicPr>
          <p:cNvPr id="3" name="Billede 2">
            <a:extLst>
              <a:ext uri="{FF2B5EF4-FFF2-40B4-BE49-F238E27FC236}">
                <a16:creationId xmlns:a16="http://schemas.microsoft.com/office/drawing/2014/main" id="{57368B53-092F-4BB8-3732-7DCF78DB9DF5}"/>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374447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03748C6A-604F-A8A1-01FD-7915EBF413D2}"/>
              </a:ext>
            </a:extLst>
          </p:cNvPr>
          <p:cNvSpPr>
            <a:spLocks noGrp="1"/>
          </p:cNvSpPr>
          <p:nvPr>
            <p:ph type="title"/>
          </p:nvPr>
        </p:nvSpPr>
        <p:spPr/>
        <p:txBody>
          <a:bodyPr>
            <a:normAutofit fontScale="90000"/>
          </a:bodyPr>
          <a:lstStyle/>
          <a:p>
            <a:r>
              <a:rPr lang="da-DK"/>
              <a:t>Godnat eller skærmtid? </a:t>
            </a:r>
            <a:br>
              <a:rPr lang="da-DK"/>
            </a:br>
            <a:br>
              <a:rPr lang="da-DK"/>
            </a:br>
            <a:r>
              <a:rPr lang="da-DK" sz="3200"/>
              <a:t>Hvilken betydning har skærmbrug for vores søvn?</a:t>
            </a:r>
            <a:endParaRPr lang="da-DK" dirty="0"/>
          </a:p>
        </p:txBody>
      </p:sp>
      <p:pic>
        <p:nvPicPr>
          <p:cNvPr id="3" name="Billede 2">
            <a:extLst>
              <a:ext uri="{FF2B5EF4-FFF2-40B4-BE49-F238E27FC236}">
                <a16:creationId xmlns:a16="http://schemas.microsoft.com/office/drawing/2014/main" id="{7EA8E468-B82C-D5DC-E394-C82DD8EFC3B2}"/>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3863324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el 1" hidden="1">
            <a:extLst>
              <a:ext uri="{FF2B5EF4-FFF2-40B4-BE49-F238E27FC236}">
                <a16:creationId xmlns:a16="http://schemas.microsoft.com/office/drawing/2014/main" id="{687DA36F-916F-AB54-9B6C-3EB182D78BEF}"/>
              </a:ext>
            </a:extLst>
          </p:cNvPr>
          <p:cNvSpPr>
            <a:spLocks noGrp="1"/>
          </p:cNvSpPr>
          <p:nvPr>
            <p:ph type="title"/>
          </p:nvPr>
        </p:nvSpPr>
        <p:spPr/>
        <p:txBody>
          <a:bodyPr>
            <a:normAutofit fontScale="90000"/>
          </a:bodyPr>
          <a:lstStyle/>
          <a:p>
            <a:r>
              <a:rPr lang="da-DK"/>
              <a:t>Del eller ej?</a:t>
            </a:r>
            <a:br>
              <a:rPr lang="da-DK"/>
            </a:br>
            <a:br>
              <a:rPr lang="da-DK"/>
            </a:br>
            <a:r>
              <a:rPr lang="da-DK" sz="3200"/>
              <a:t>Hvornår må man dele billeder og videoer? </a:t>
            </a:r>
            <a:endParaRPr lang="da-DK" sz="3200" dirty="0"/>
          </a:p>
        </p:txBody>
      </p:sp>
      <p:pic>
        <p:nvPicPr>
          <p:cNvPr id="3" name="Billede 2">
            <a:extLst>
              <a:ext uri="{FF2B5EF4-FFF2-40B4-BE49-F238E27FC236}">
                <a16:creationId xmlns:a16="http://schemas.microsoft.com/office/drawing/2014/main" id="{0093D5BB-BCE4-CD37-A028-984FF6C86617}"/>
              </a:ext>
            </a:extLst>
          </p:cNvPr>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02312113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f7c1f1-8cd6-49ab-8336-ca51f0904953">
      <Terms xmlns="http://schemas.microsoft.com/office/infopath/2007/PartnerControls"/>
    </lcf76f155ced4ddcb4097134ff3c332f>
    <TaxCatchAll xmlns="23b86231-cdf0-4703-ac67-9b6286ec0f15" xsi:nil="true"/>
    <Billede xmlns="3df7c1f1-8cd6-49ab-8336-ca51f090495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7F7A20462AE94AB51FF5B3911C5F8C" ma:contentTypeVersion="17" ma:contentTypeDescription="Create a new document." ma:contentTypeScope="" ma:versionID="9f850d27af206c32b4538169a65c5bb6">
  <xsd:schema xmlns:xsd="http://www.w3.org/2001/XMLSchema" xmlns:xs="http://www.w3.org/2001/XMLSchema" xmlns:p="http://schemas.microsoft.com/office/2006/metadata/properties" xmlns:ns2="3df7c1f1-8cd6-49ab-8336-ca51f0904953" xmlns:ns3="23b86231-cdf0-4703-ac67-9b6286ec0f15" targetNamespace="http://schemas.microsoft.com/office/2006/metadata/properties" ma:root="true" ma:fieldsID="21f57a2390b7461c84362bf059d7be64" ns2:_="" ns3:_="">
    <xsd:import namespace="3df7c1f1-8cd6-49ab-8336-ca51f0904953"/>
    <xsd:import namespace="23b86231-cdf0-4703-ac67-9b6286ec0f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ServiceObjectDetectorVersions" minOccurs="0"/>
                <xsd:element ref="ns2:MediaLengthInSeconds" minOccurs="0"/>
                <xsd:element ref="ns2:MediaServiceSearchProperties" minOccurs="0"/>
                <xsd:element ref="ns2:MediaServiceBillingMetadata" minOccurs="0"/>
                <xsd:element ref="ns2:Bille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f7c1f1-8cd6-49ab-8336-ca51f09049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f76d3ee-fa17-411f-8328-b0b980a4a4ae"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element name="Billede" ma:index="24" nillable="true" ma:displayName="Billede" ma:format="Thumbnail" ma:internalName="Billed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3b86231-cdf0-4703-ac67-9b6286ec0f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00542d88-cd62-4543-85be-764356ed91f9}" ma:internalName="TaxCatchAll" ma:showField="CatchAllData" ma:web="23b86231-cdf0-4703-ac67-9b6286ec0f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512120-EA05-489C-80B9-584EC437BB49}">
  <ds:schemaRefs>
    <ds:schemaRef ds:uri="http://schemas.microsoft.com/office/2006/metadata/properties"/>
    <ds:schemaRef ds:uri="http://schemas.microsoft.com/office/2006/documentManagement/types"/>
    <ds:schemaRef ds:uri="http://schemas.microsoft.com/office/infopath/2007/PartnerControls"/>
    <ds:schemaRef ds:uri="http://purl.org/dc/terms/"/>
    <ds:schemaRef ds:uri="http://purl.org/dc/elements/1.1/"/>
    <ds:schemaRef ds:uri="3df7c1f1-8cd6-49ab-8336-ca51f0904953"/>
    <ds:schemaRef ds:uri="http://purl.org/dc/dcmitype/"/>
    <ds:schemaRef ds:uri="http://schemas.openxmlformats.org/package/2006/metadata/core-properties"/>
    <ds:schemaRef ds:uri="23b86231-cdf0-4703-ac67-9b6286ec0f15"/>
    <ds:schemaRef ds:uri="http://www.w3.org/XML/1998/namespace"/>
  </ds:schemaRefs>
</ds:datastoreItem>
</file>

<file path=customXml/itemProps2.xml><?xml version="1.0" encoding="utf-8"?>
<ds:datastoreItem xmlns:ds="http://schemas.openxmlformats.org/officeDocument/2006/customXml" ds:itemID="{AAD642D8-622E-4BFE-9A1D-39D33A1AE6E7}">
  <ds:schemaRefs>
    <ds:schemaRef ds:uri="http://schemas.microsoft.com/sharepoint/v3/contenttype/forms"/>
  </ds:schemaRefs>
</ds:datastoreItem>
</file>

<file path=customXml/itemProps3.xml><?xml version="1.0" encoding="utf-8"?>
<ds:datastoreItem xmlns:ds="http://schemas.openxmlformats.org/officeDocument/2006/customXml" ds:itemID="{C3CE0C20-06E3-4BE7-A81C-4710510F4E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f7c1f1-8cd6-49ab-8336-ca51f0904953"/>
    <ds:schemaRef ds:uri="23b86231-cdf0-4703-ac67-9b6286ec0f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702</Words>
  <Application>Microsoft Office PowerPoint</Application>
  <PresentationFormat>Widescreen</PresentationFormat>
  <Paragraphs>46</Paragraphs>
  <Slides>7</Slides>
  <Notes>7</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7</vt:i4>
      </vt:variant>
    </vt:vector>
  </HeadingPairs>
  <TitlesOfParts>
    <vt:vector size="14" baseType="lpstr">
      <vt:lpstr>Aptos</vt:lpstr>
      <vt:lpstr>Aptos Display</vt:lpstr>
      <vt:lpstr>Arial</vt:lpstr>
      <vt:lpstr>Calibri</vt:lpstr>
      <vt:lpstr>Calibri Light</vt:lpstr>
      <vt:lpstr>Juli Sans</vt:lpstr>
      <vt:lpstr>Office-tema</vt:lpstr>
      <vt:lpstr>Hvilke temaer kan I vælge imellem?</vt:lpstr>
      <vt:lpstr>Like, del, køb   Hvordan tjener influencere penge?</vt:lpstr>
      <vt:lpstr>Scroll og algoritmer  Er det os eller skærmen, som bestemmer? </vt:lpstr>
      <vt:lpstr>Skins og scamming   Hvordan undgår man at blive scammed? </vt:lpstr>
      <vt:lpstr>Skærmen imellem os  Hvad er god kommunikation online? </vt:lpstr>
      <vt:lpstr>Godnat eller skærmtid?   Hvilken betydning har skærmbrug for vores søvn?</vt:lpstr>
      <vt:lpstr>Del eller ej?  Hvornår må man dele billeder og videoer?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Svenning</dc:creator>
  <cp:lastModifiedBy>Anna Svenning</cp:lastModifiedBy>
  <cp:revision>1</cp:revision>
  <dcterms:created xsi:type="dcterms:W3CDTF">2025-08-15T10:47:54Z</dcterms:created>
  <dcterms:modified xsi:type="dcterms:W3CDTF">2025-08-15T10:50:57Z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0x0101005B7F7A20462AE94AB51FF5B3911C5F8C</vt:lpwstr>
  </property>
  <property fmtid="{D5CDD505-2E9C-101B-9397-08002B2CF9AE}" pid="3" name="MediaServiceImageTags">
    <vt:lpwstr/>
  </property>
</Properties>
</file>