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6"/>
  </p:sldMasterIdLst>
  <p:notesMasterIdLst>
    <p:notesMasterId r:id="rId8"/>
  </p:notesMasterIdLst>
  <p:sldIdLst>
    <p:sldId id="258" r:id="rId7"/>
  </p:sldIdLst>
  <p:sldSz cx="9601200" cy="12801600" type="A3"/>
  <p:notesSz cx="6858000" cy="9144000"/>
  <p:embeddedFontLst>
    <p:embeddedFont>
      <p:font typeface="Lexend ExtraBold" panose="020B0604020202020204" charset="0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7F"/>
    <a:srgbClr val="D9D9D9"/>
    <a:srgbClr val="E6F0F2"/>
    <a:srgbClr val="002F6D"/>
    <a:srgbClr val="00B2A9"/>
    <a:srgbClr val="FF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BE5F0-5338-472F-BAD4-BD9D7FCACDAA}" v="30" dt="2025-08-13T11:25:21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0719" autoAdjust="0"/>
  </p:normalViewPr>
  <p:slideViewPr>
    <p:cSldViewPr snapToGrid="0" showGuides="1">
      <p:cViewPr varScale="1">
        <p:scale>
          <a:sx n="41" d="100"/>
          <a:sy n="41" d="100"/>
        </p:scale>
        <p:origin x="25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font" Target="fonts/font1.fnt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2A1D3-A148-49D1-8F38-65B22E9E05D2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01B69-9944-47D3-BED5-DDFD5FD8256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72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>
                <a:sym typeface="Wingdings" panose="05000000000000000000" pitchFamily="2" charset="2"/>
              </a:rPr>
              <a:t>Sådan indsætter I jeres eget baggrundsbillede: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Juster billedrammen til at fylde hele siden. </a:t>
            </a:r>
          </a:p>
          <a:p>
            <a:pPr marL="228600" indent="-228600">
              <a:buAutoNum type="arabicPeriod"/>
            </a:pPr>
            <a:r>
              <a:rPr lang="da-DK" dirty="0">
                <a:sym typeface="Wingdings" panose="05000000000000000000" pitchFamily="2" charset="2"/>
              </a:rPr>
              <a:t>Indsæt et billede ved at klikke på knappen i rammen.</a:t>
            </a:r>
          </a:p>
          <a:p>
            <a:pPr marL="228600" indent="-228600">
              <a:buAutoNum type="arabicPeriod"/>
            </a:pPr>
            <a:r>
              <a:rPr lang="da-DK">
                <a:sym typeface="Wingdings" panose="05000000000000000000" pitchFamily="2" charset="2"/>
              </a:rPr>
              <a:t>Højreklik på billedrammen, og vælg så ‘placer bagerst’ – så billedet lægger sig bag indholdet på plakaten.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B01B69-9944-47D3-BED5-DDFD5FD825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253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billede 21">
            <a:extLst>
              <a:ext uri="{FF2B5EF4-FFF2-40B4-BE49-F238E27FC236}">
                <a16:creationId xmlns:a16="http://schemas.microsoft.com/office/drawing/2014/main" id="{F2168483-993E-F985-31B9-DD447033616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43CF676E-91AB-3485-0741-90F6F654D24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95734" y="10048515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7" name="Pladsholder til tekst 19">
            <a:extLst>
              <a:ext uri="{FF2B5EF4-FFF2-40B4-BE49-F238E27FC236}">
                <a16:creationId xmlns:a16="http://schemas.microsoft.com/office/drawing/2014/main" id="{1B194498-02A2-9732-4FBA-D54CEBCE4D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62255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8" name="Pladsholder til tekst 19">
            <a:extLst>
              <a:ext uri="{FF2B5EF4-FFF2-40B4-BE49-F238E27FC236}">
                <a16:creationId xmlns:a16="http://schemas.microsoft.com/office/drawing/2014/main" id="{464EC8ED-163A-E6F8-2AC4-AD48D28AEC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7706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9" name="Pladsholder til tekst 19">
            <a:extLst>
              <a:ext uri="{FF2B5EF4-FFF2-40B4-BE49-F238E27FC236}">
                <a16:creationId xmlns:a16="http://schemas.microsoft.com/office/drawing/2014/main" id="{2812A15B-7723-BCC4-F9E0-2B8720CD79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E948F85C-5CE4-0C01-54D9-258B9F0B54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34" name="Pladsholder til tekst 19">
            <a:extLst>
              <a:ext uri="{FF2B5EF4-FFF2-40B4-BE49-F238E27FC236}">
                <a16:creationId xmlns:a16="http://schemas.microsoft.com/office/drawing/2014/main" id="{71429D3A-363D-62B8-0344-5EB75D9AD1B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</p:spTree>
    <p:extLst>
      <p:ext uri="{BB962C8B-B14F-4D97-AF65-F5344CB8AC3E}">
        <p14:creationId xmlns:p14="http://schemas.microsoft.com/office/powerpoint/2010/main" val="164603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B2D4189A-51D3-E07B-E302-10EA877A03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E92BD6E0-EA30-F765-BFCA-2A48DEF53A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8749128B-E776-A72F-58C8-30D1F0C4438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28BEF948-9121-543F-60B7-A847DCED748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2F1C252-2425-775B-2F33-1BF63D1FECA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21ED1A94-9011-9A4B-057E-A51E75B2E63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5036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4097945" y="5992704"/>
            <a:ext cx="11045958" cy="1261884"/>
          </a:xfrm>
        </p:spPr>
        <p:txBody>
          <a:bodyPr/>
          <a:lstStyle>
            <a:lvl1pPr>
              <a:defRPr sz="8000">
                <a:ln>
                  <a:solidFill>
                    <a:schemeClr val="tx2"/>
                  </a:solidFill>
                </a:ln>
                <a:solidFill>
                  <a:schemeClr val="accent4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6" name="Pladsholder til tekst 19">
            <a:extLst>
              <a:ext uri="{FF2B5EF4-FFF2-40B4-BE49-F238E27FC236}">
                <a16:creationId xmlns:a16="http://schemas.microsoft.com/office/drawing/2014/main" id="{45538AFC-B08E-AEA5-24B9-62E5A27A42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13757" y="7067120"/>
            <a:ext cx="5173662" cy="1601787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4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AC56D134-3CD2-D82D-C99D-C3601214B6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3600" y="10424435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454F3A0C-9B9F-D4B8-A675-43DD4AD4473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82053" y="11192306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F6AB9C4A-D20C-D96B-62BA-C254CFB11D9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3500" y="11786682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A349DC28-A9DA-0C19-AF47-203777B139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58468" y="563535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F0A8A7CA-308F-6102-C877-AF766B3AD0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535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3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D797D9BB-D8D4-77EE-40EE-2ADC8353121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3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19" name="Pladsholder til tekst 19">
            <a:extLst>
              <a:ext uri="{FF2B5EF4-FFF2-40B4-BE49-F238E27FC236}">
                <a16:creationId xmlns:a16="http://schemas.microsoft.com/office/drawing/2014/main" id="{E5656F14-9A46-7C00-ADA6-AA821B0766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58F00E43-DAD5-E368-AACE-08E1D1EF55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1993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1" name="Pladsholder til tekst 19">
            <a:extLst>
              <a:ext uri="{FF2B5EF4-FFF2-40B4-BE49-F238E27FC236}">
                <a16:creationId xmlns:a16="http://schemas.microsoft.com/office/drawing/2014/main" id="{A2E04ABB-AED3-9932-CCA2-E9199EF76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2" name="Pladsholder til tekst 19">
            <a:extLst>
              <a:ext uri="{FF2B5EF4-FFF2-40B4-BE49-F238E27FC236}">
                <a16:creationId xmlns:a16="http://schemas.microsoft.com/office/drawing/2014/main" id="{0D53B85E-406C-1D92-FB42-94CBF005142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956007FC-650E-5406-9A9A-54051E6E9BD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4" name="Pladsholder til billede 21">
            <a:extLst>
              <a:ext uri="{FF2B5EF4-FFF2-40B4-BE49-F238E27FC236}">
                <a16:creationId xmlns:a16="http://schemas.microsoft.com/office/drawing/2014/main" id="{687CBFC9-5BD3-DC52-126F-02E00E0410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037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5C962-78F7-72AC-552C-1AA1510B7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808692" y="4416132"/>
            <a:ext cx="8467451" cy="1261884"/>
          </a:xfrm>
        </p:spPr>
        <p:txBody>
          <a:bodyPr/>
          <a:lstStyle>
            <a:lvl1pPr algn="r">
              <a:defRPr sz="8000">
                <a:ln>
                  <a:solidFill>
                    <a:schemeClr val="tx2"/>
                  </a:solidFill>
                </a:ln>
                <a:solidFill>
                  <a:schemeClr val="accent5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8" name="Pladsholder til tekst 19">
            <a:extLst>
              <a:ext uri="{FF2B5EF4-FFF2-40B4-BE49-F238E27FC236}">
                <a16:creationId xmlns:a16="http://schemas.microsoft.com/office/drawing/2014/main" id="{5AA36391-1D5D-1627-00A7-675D59A6DA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8200" y="6747181"/>
            <a:ext cx="4288972" cy="288944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Hvad handler eventet om?</a:t>
            </a:r>
          </a:p>
        </p:txBody>
      </p:sp>
      <p:sp>
        <p:nvSpPr>
          <p:cNvPr id="23" name="Pladsholder til tekst 19">
            <a:extLst>
              <a:ext uri="{FF2B5EF4-FFF2-40B4-BE49-F238E27FC236}">
                <a16:creationId xmlns:a16="http://schemas.microsoft.com/office/drawing/2014/main" id="{D6069E1E-9F06-6714-25CC-F9843DFBC42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1143" y="845898"/>
            <a:ext cx="4943784" cy="32052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4" name="Pladsholder til tekst 19">
            <a:extLst>
              <a:ext uri="{FF2B5EF4-FFF2-40B4-BE49-F238E27FC236}">
                <a16:creationId xmlns:a16="http://schemas.microsoft.com/office/drawing/2014/main" id="{C8A97CC2-1670-EBB5-42A5-B3E34B4DCF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39009" y="1465658"/>
            <a:ext cx="4265918" cy="327243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5" name="Pladsholder til tekst 19">
            <a:extLst>
              <a:ext uri="{FF2B5EF4-FFF2-40B4-BE49-F238E27FC236}">
                <a16:creationId xmlns:a16="http://schemas.microsoft.com/office/drawing/2014/main" id="{6B569CC5-9103-34C1-F76E-C0FAA12AB94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47462" y="2004929"/>
            <a:ext cx="4657464" cy="37114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26" name="Pladsholder til tekst 19">
            <a:extLst>
              <a:ext uri="{FF2B5EF4-FFF2-40B4-BE49-F238E27FC236}">
                <a16:creationId xmlns:a16="http://schemas.microsoft.com/office/drawing/2014/main" id="{749C7A2E-3D62-ECB8-F256-DC38D0DDFA2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08909" y="2614545"/>
            <a:ext cx="3796017" cy="359942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# Evt. spørgsmål om temaet for eventet</a:t>
            </a:r>
          </a:p>
        </p:txBody>
      </p:sp>
      <p:sp>
        <p:nvSpPr>
          <p:cNvPr id="4" name="Pladsholder til tekst 19">
            <a:extLst>
              <a:ext uri="{FF2B5EF4-FFF2-40B4-BE49-F238E27FC236}">
                <a16:creationId xmlns:a16="http://schemas.microsoft.com/office/drawing/2014/main" id="{4FE9DF48-EA8C-C135-34B7-C6BE75312C8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0684" y="10694096"/>
            <a:ext cx="4910399" cy="14738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a-DK" dirty="0"/>
              <a:t>Titel:</a:t>
            </a:r>
            <a:br>
              <a:rPr lang="da-DK" dirty="0"/>
            </a:br>
            <a:r>
              <a:rPr lang="da-DK" dirty="0"/>
              <a:t>Hvad:</a:t>
            </a:r>
            <a:br>
              <a:rPr lang="da-DK" dirty="0"/>
            </a:br>
            <a:r>
              <a:rPr lang="da-DK" dirty="0"/>
              <a:t>Hvor:</a:t>
            </a:r>
            <a:br>
              <a:rPr lang="da-DK" dirty="0"/>
            </a:br>
            <a:r>
              <a:rPr lang="da-DK" dirty="0"/>
              <a:t>Hvornår:</a:t>
            </a:r>
          </a:p>
        </p:txBody>
      </p:sp>
      <p:sp>
        <p:nvSpPr>
          <p:cNvPr id="6" name="Pladsholder til billede 21">
            <a:extLst>
              <a:ext uri="{FF2B5EF4-FFF2-40B4-BE49-F238E27FC236}">
                <a16:creationId xmlns:a16="http://schemas.microsoft.com/office/drawing/2014/main" id="{4F8F5375-6C1F-A594-6236-315949BEEA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148919"/>
            <a:ext cx="9601200" cy="2081317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974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99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2FB2E1-5964-4F03-BEE8-7CBCC7FC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3707126" y="5796965"/>
            <a:ext cx="10941651" cy="1041054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/>
          <a:p>
            <a:r>
              <a:rPr lang="en-US" dirty="0" err="1"/>
              <a:t>Overskrift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9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3" r:id="rId4"/>
    <p:sldLayoutId id="2147483674" r:id="rId5"/>
    <p:sldLayoutId id="2147483677" r:id="rId6"/>
  </p:sldLayoutIdLst>
  <p:hf hdr="0" ftr="0" dt="0"/>
  <p:txStyles>
    <p:titleStyle>
      <a:lvl1pPr algn="l" defTabSz="720090" rtl="0" eaLnBrk="1" latinLnBrk="0" hangingPunct="1">
        <a:lnSpc>
          <a:spcPct val="110000"/>
        </a:lnSpc>
        <a:spcBef>
          <a:spcPct val="0"/>
        </a:spcBef>
        <a:buNone/>
        <a:defRPr sz="6600" b="1" kern="1200" spc="8" baseline="0">
          <a:solidFill>
            <a:schemeClr val="tx1"/>
          </a:solidFill>
          <a:latin typeface="Lexend ExtraBold" pitchFamily="2" charset="0"/>
          <a:ea typeface="+mj-ea"/>
          <a:cs typeface="+mj-cs"/>
        </a:defRPr>
      </a:lvl1pPr>
    </p:titleStyle>
    <p:bodyStyle>
      <a:lvl1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None/>
        <a:defRPr sz="2800" kern="1200">
          <a:solidFill>
            <a:schemeClr val="tx1"/>
          </a:solidFill>
          <a:latin typeface="Lexend ExtraBold" pitchFamily="2" charset="0"/>
          <a:ea typeface="+mn-ea"/>
          <a:cs typeface="+mn-cs"/>
        </a:defRPr>
      </a:lvl1pPr>
      <a:lvl2pPr marL="2268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2pPr>
      <a:lvl3pPr marL="340200" indent="-113400" algn="l" defTabSz="720090" rtl="0" eaLnBrk="1" latinLnBrk="0" hangingPunct="1">
        <a:lnSpc>
          <a:spcPct val="110000"/>
        </a:lnSpc>
        <a:spcBef>
          <a:spcPts val="945"/>
        </a:spcBef>
        <a:buSzPct val="80000"/>
        <a:buFont typeface="Arial" panose="020B0604020202020204" pitchFamily="34" charset="0"/>
        <a:buChar char="•"/>
        <a:defRPr sz="1260" kern="1200">
          <a:solidFill>
            <a:schemeClr val="accent2"/>
          </a:solidFill>
          <a:latin typeface="+mn-lt"/>
          <a:ea typeface="+mn-ea"/>
          <a:cs typeface="+mn-cs"/>
        </a:defRPr>
      </a:lvl3pPr>
      <a:lvl4pPr marL="0" indent="0" algn="l" defTabSz="720090" rtl="0" eaLnBrk="1" latinLnBrk="0" hangingPunct="1">
        <a:lnSpc>
          <a:spcPct val="110000"/>
        </a:lnSpc>
        <a:spcBef>
          <a:spcPts val="945"/>
        </a:spcBef>
        <a:buSzPct val="80000"/>
        <a:buFontTx/>
        <a:buNone/>
        <a:defRPr sz="1260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720090" rtl="0" eaLnBrk="1" latinLnBrk="0" hangingPunct="1">
        <a:lnSpc>
          <a:spcPct val="110000"/>
        </a:lnSpc>
        <a:spcBef>
          <a:spcPts val="472"/>
        </a:spcBef>
        <a:buSzPct val="80000"/>
        <a:buFontTx/>
        <a:buNone/>
        <a:defRPr sz="866" kern="1200">
          <a:solidFill>
            <a:schemeClr val="accent2"/>
          </a:solidFill>
          <a:latin typeface="+mn-lt"/>
          <a:ea typeface="+mn-ea"/>
          <a:cs typeface="+mn-cs"/>
        </a:defRPr>
      </a:lvl5pPr>
      <a:lvl6pPr marL="85050" indent="-85050" algn="l" defTabSz="720090" rtl="0" eaLnBrk="1" latinLnBrk="0" hangingPunct="1">
        <a:lnSpc>
          <a:spcPct val="110000"/>
        </a:lnSpc>
        <a:spcBef>
          <a:spcPts val="472"/>
        </a:spcBef>
        <a:buSzPct val="80000"/>
        <a:buFont typeface="Arial" panose="020B0604020202020204" pitchFamily="34" charset="0"/>
        <a:buChar char="•"/>
        <a:defRPr sz="866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720090" rtl="0" eaLnBrk="1" latinLnBrk="0" hangingPunct="1">
        <a:lnSpc>
          <a:spcPct val="100000"/>
        </a:lnSpc>
        <a:spcBef>
          <a:spcPts val="0"/>
        </a:spcBef>
        <a:buFontTx/>
        <a:buNone/>
        <a:defRPr sz="3229" b="1" kern="1200" cap="all" baseline="0">
          <a:solidFill>
            <a:schemeClr val="tx1"/>
          </a:solidFill>
          <a:latin typeface="+mj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19" userDrawn="1">
          <p15:clr>
            <a:srgbClr val="A4A3A4"/>
          </p15:clr>
        </p15:guide>
        <p15:guide id="3" pos="220" userDrawn="1">
          <p15:clr>
            <a:srgbClr val="A4A3A4"/>
          </p15:clr>
        </p15:guide>
        <p15:guide id="4" pos="5828" userDrawn="1">
          <p15:clr>
            <a:srgbClr val="A4A3A4"/>
          </p15:clr>
        </p15:guide>
        <p15:guide id="5" orient="horz" pos="741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: afrundede hjørner 8">
            <a:extLst>
              <a:ext uri="{FF2B5EF4-FFF2-40B4-BE49-F238E27FC236}">
                <a16:creationId xmlns:a16="http://schemas.microsoft.com/office/drawing/2014/main" id="{2369B922-F1FB-D936-0594-31C6FE7D5982}"/>
              </a:ext>
            </a:extLst>
          </p:cNvPr>
          <p:cNvSpPr/>
          <p:nvPr/>
        </p:nvSpPr>
        <p:spPr>
          <a:xfrm>
            <a:off x="3699934" y="-389468"/>
            <a:ext cx="7035800" cy="3009467"/>
          </a:xfrm>
          <a:prstGeom prst="roundRect">
            <a:avLst/>
          </a:prstGeom>
          <a:solidFill>
            <a:schemeClr val="accent2"/>
          </a:solidFill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0" name="Rektangel: afrundede hjørner 9">
            <a:extLst>
              <a:ext uri="{FF2B5EF4-FFF2-40B4-BE49-F238E27FC236}">
                <a16:creationId xmlns:a16="http://schemas.microsoft.com/office/drawing/2014/main" id="{1697C64C-CB67-CE23-B073-12F328AADCD6}"/>
              </a:ext>
            </a:extLst>
          </p:cNvPr>
          <p:cNvSpPr/>
          <p:nvPr/>
        </p:nvSpPr>
        <p:spPr>
          <a:xfrm>
            <a:off x="3327400" y="6400799"/>
            <a:ext cx="7035799" cy="2880000"/>
          </a:xfrm>
          <a:prstGeom prst="roundRect">
            <a:avLst/>
          </a:prstGeom>
          <a:solidFill>
            <a:schemeClr val="tx2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1" name="Rektangel: afrundede hjørner 10">
            <a:extLst>
              <a:ext uri="{FF2B5EF4-FFF2-40B4-BE49-F238E27FC236}">
                <a16:creationId xmlns:a16="http://schemas.microsoft.com/office/drawing/2014/main" id="{2E8F919E-6E87-95C3-86B5-1F7F63067646}"/>
              </a:ext>
            </a:extLst>
          </p:cNvPr>
          <p:cNvSpPr/>
          <p:nvPr/>
        </p:nvSpPr>
        <p:spPr>
          <a:xfrm>
            <a:off x="4408714" y="10189787"/>
            <a:ext cx="4760153" cy="760011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2" name="Rektangel: afrundede hjørner 11">
            <a:extLst>
              <a:ext uri="{FF2B5EF4-FFF2-40B4-BE49-F238E27FC236}">
                <a16:creationId xmlns:a16="http://schemas.microsoft.com/office/drawing/2014/main" id="{B57A16F5-80B6-DE83-9D35-9BB440E19AEF}"/>
              </a:ext>
            </a:extLst>
          </p:cNvPr>
          <p:cNvSpPr/>
          <p:nvPr/>
        </p:nvSpPr>
        <p:spPr>
          <a:xfrm>
            <a:off x="3995734" y="11152211"/>
            <a:ext cx="5173134" cy="396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3" name="Rektangel: afrundede hjørner 12">
            <a:extLst>
              <a:ext uri="{FF2B5EF4-FFF2-40B4-BE49-F238E27FC236}">
                <a16:creationId xmlns:a16="http://schemas.microsoft.com/office/drawing/2014/main" id="{A47BD37D-9E69-8614-95F1-1C0D94C57825}"/>
              </a:ext>
            </a:extLst>
          </p:cNvPr>
          <p:cNvSpPr/>
          <p:nvPr/>
        </p:nvSpPr>
        <p:spPr>
          <a:xfrm>
            <a:off x="4909457" y="11750624"/>
            <a:ext cx="4259410" cy="396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t" anchorCtr="0"/>
          <a:lstStyle/>
          <a:p>
            <a:pPr algn="l"/>
            <a:endParaRPr lang="da-DK" sz="1600" b="0" dirty="0" err="1">
              <a:solidFill>
                <a:schemeClr val="bg1"/>
              </a:solidFill>
            </a:endParaRPr>
          </a:p>
        </p:txBody>
      </p:sp>
      <p:sp>
        <p:nvSpPr>
          <p:cNvPr id="18" name="Titel 17">
            <a:extLst>
              <a:ext uri="{FF2B5EF4-FFF2-40B4-BE49-F238E27FC236}">
                <a16:creationId xmlns:a16="http://schemas.microsoft.com/office/drawing/2014/main" id="{EBD6A063-A895-D122-82D5-52F0CA0CB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0" name="Pladsholder til tekst 19">
            <a:extLst>
              <a:ext uri="{FF2B5EF4-FFF2-40B4-BE49-F238E27FC236}">
                <a16:creationId xmlns:a16="http://schemas.microsoft.com/office/drawing/2014/main" id="{4AC36E8D-BD7D-5067-4704-F8BD78F7B8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1" name="Pladsholder til tekst 20">
            <a:extLst>
              <a:ext uri="{FF2B5EF4-FFF2-40B4-BE49-F238E27FC236}">
                <a16:creationId xmlns:a16="http://schemas.microsoft.com/office/drawing/2014/main" id="{6E96F064-B69E-A732-A122-DD6145CE7E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2" name="Pladsholder til tekst 21">
            <a:extLst>
              <a:ext uri="{FF2B5EF4-FFF2-40B4-BE49-F238E27FC236}">
                <a16:creationId xmlns:a16="http://schemas.microsoft.com/office/drawing/2014/main" id="{0E35305D-FA94-0C3F-444B-34AE4EE9FB3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3" name="Pladsholder til tekst 22">
            <a:extLst>
              <a:ext uri="{FF2B5EF4-FFF2-40B4-BE49-F238E27FC236}">
                <a16:creationId xmlns:a16="http://schemas.microsoft.com/office/drawing/2014/main" id="{1EE0011B-4552-EB47-16D5-8950CD5867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4" name="Pladsholder til tekst 23">
            <a:extLst>
              <a:ext uri="{FF2B5EF4-FFF2-40B4-BE49-F238E27FC236}">
                <a16:creationId xmlns:a16="http://schemas.microsoft.com/office/drawing/2014/main" id="{935E2DBF-737C-B8DC-E6BB-DB20FFBAACF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9" name="Pladsholder til billede 18">
            <a:extLst>
              <a:ext uri="{FF2B5EF4-FFF2-40B4-BE49-F238E27FC236}">
                <a16:creationId xmlns:a16="http://schemas.microsoft.com/office/drawing/2014/main" id="{21E76BB8-1C56-C953-6156-8AE7A80D207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4279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n - ung til ung-skabelo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2FD61"/>
      </a:accent1>
      <a:accent2>
        <a:srgbClr val="FB50FC"/>
      </a:accent2>
      <a:accent3>
        <a:srgbClr val="FC583C"/>
      </a:accent3>
      <a:accent4>
        <a:srgbClr val="9DDEF4"/>
      </a:accent4>
      <a:accent5>
        <a:srgbClr val="DCFD4A"/>
      </a:accent5>
      <a:accent6>
        <a:srgbClr val="0060FF"/>
      </a:accent6>
      <a:hlink>
        <a:srgbClr val="000000"/>
      </a:hlink>
      <a:folHlink>
        <a:srgbClr val="000000"/>
      </a:folHlink>
    </a:clrScheme>
    <a:fontScheme name="on skrifttype">
      <a:majorFont>
        <a:latin typeface="Lexend ExtraBold"/>
        <a:ea typeface=""/>
        <a:cs typeface=""/>
      </a:majorFont>
      <a:minorFont>
        <a:latin typeface="Lexend Extra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tIns="90000" bIns="90000" rtlCol="0" anchor="t" anchorCtr="0"/>
      <a:lstStyle>
        <a:defPPr algn="l">
          <a:defRPr sz="1600" b="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44000" indent="-144000" algn="l">
          <a:lnSpc>
            <a:spcPct val="110000"/>
          </a:lnSpc>
          <a:spcBef>
            <a:spcPts val="1200"/>
          </a:spcBef>
          <a:buSzPct val="80000"/>
          <a:buFont typeface="Arial" panose="020B0604020202020204" pitchFamily="34" charset="0"/>
          <a:buChar char="•"/>
          <a:defRPr sz="1600" dirty="0" err="1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 template 2022" id="{DC36D753-1C3A-4B5A-89A5-DD3D2097767A}" vid="{E04B29D6-5D75-4579-8DAE-C9F87D6353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FE8B416BB4E7341BCC0D0A951F30B89" ma:contentTypeVersion="21" ma:contentTypeDescription="Opret et nyt dokument." ma:contentTypeScope="" ma:versionID="ad5c93fcc4a49d55f731ab0dfd731964">
  <xsd:schema xmlns:xsd="http://www.w3.org/2001/XMLSchema" xmlns:xs="http://www.w3.org/2001/XMLSchema" xmlns:p="http://schemas.microsoft.com/office/2006/metadata/properties" xmlns:ns1="http://schemas.microsoft.com/sharepoint/v3" xmlns:ns2="352bd184-d110-4717-aa7b-553c654e221d" xmlns:ns3="11f20afa-eedf-4c6d-a78f-9ee93af45b8d" targetNamespace="http://schemas.microsoft.com/office/2006/metadata/properties" ma:root="true" ma:fieldsID="4e05054c63de696cc7a9461b609255d4" ns1:_="" ns2:_="" ns3:_="">
    <xsd:import namespace="http://schemas.microsoft.com/sharepoint/v3"/>
    <xsd:import namespace="352bd184-d110-4717-aa7b-553c654e221d"/>
    <xsd:import namespace="11f20afa-eedf-4c6d-a78f-9ee93af45b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Egenskaber for Unified Compliance Policy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Handling for Unified Compliance Policy-grænseflad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bd184-d110-4717-aa7b-553c654e22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057e9cf2-62da-41eb-9102-b573f6fdbc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f20afa-eedf-4c6d-a78f-9ee93af45b8d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efcf5c1-d0f2-4af2-b4cc-7abbe4092b04}" ma:internalName="TaxCatchAll" ma:showField="CatchAllData" ma:web="11f20afa-eedf-4c6d-a78f-9ee93af45b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TemplafyFormConfiguration><![CDATA[{"formFields":[],"formDataEntries":[]}]]></TemplafyFormConfiguration>
</file>

<file path=customXml/item3.xml><?xml version="1.0" encoding="utf-8"?>
<TemplafyTemplateConfiguration><![CDATA[{"elementsMetadata":[],"transformationConfigurations":[],"templateName":"Børns Vilkår PowerPoint - tom","templateDescription":"","enableDocumentContentUpdater":false,"version":"2.0"}]]></TemplafyTemplateConfiguratio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352bd184-d110-4717-aa7b-553c654e221d">
      <Terms xmlns="http://schemas.microsoft.com/office/infopath/2007/PartnerControls"/>
    </lcf76f155ced4ddcb4097134ff3c332f>
    <TaxCatchAll xmlns="11f20afa-eedf-4c6d-a78f-9ee93af45b8d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4C1BA7-424E-427A-9B5B-AD3206A31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52bd184-d110-4717-aa7b-553c654e221d"/>
    <ds:schemaRef ds:uri="11f20afa-eedf-4c6d-a78f-9ee93af45b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F9406D-09CB-4664-BD1C-9FE769810CDD}">
  <ds:schemaRefs/>
</ds:datastoreItem>
</file>

<file path=customXml/itemProps3.xml><?xml version="1.0" encoding="utf-8"?>
<ds:datastoreItem xmlns:ds="http://schemas.openxmlformats.org/officeDocument/2006/customXml" ds:itemID="{A1EE1112-9BD6-4B0A-BE3F-1A0DC687A3A8}">
  <ds:schemaRefs/>
</ds:datastoreItem>
</file>

<file path=customXml/itemProps4.xml><?xml version="1.0" encoding="utf-8"?>
<ds:datastoreItem xmlns:ds="http://schemas.openxmlformats.org/officeDocument/2006/customXml" ds:itemID="{A560D568-16B8-4E10-AAEB-AEB3B1A9FBF2}">
  <ds:schemaRefs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c0d2935-b0d9-4956-9471-5bfb96954b10"/>
    <ds:schemaRef ds:uri="289b0765-a37d-45ba-a5cc-e032ddf9f118"/>
    <ds:schemaRef ds:uri="http://schemas.microsoft.com/office/2006/metadata/properties"/>
    <ds:schemaRef ds:uri="http://purl.org/dc/dcmitype/"/>
    <ds:schemaRef ds:uri="622e58b8-c764-4794-af57-b128b2667bdb"/>
    <ds:schemaRef ds:uri="c99db883-fce8-408c-9f59-0343e487093c"/>
    <ds:schemaRef ds:uri="http://schemas.microsoft.com/sharepoint/v3"/>
    <ds:schemaRef ds:uri="352bd184-d110-4717-aa7b-553c654e221d"/>
    <ds:schemaRef ds:uri="11f20afa-eedf-4c6d-a78f-9ee93af45b8d"/>
  </ds:schemaRefs>
</ds:datastoreItem>
</file>

<file path=customXml/itemProps5.xml><?xml version="1.0" encoding="utf-8"?>
<ds:datastoreItem xmlns:ds="http://schemas.openxmlformats.org/officeDocument/2006/customXml" ds:itemID="{4880E5D4-FF67-4251-B0A4-7BC757B2A47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8a02a56d-7526-49df-bf32-e249bbb8589b}" enabled="0" method="" siteId="{8a02a56d-7526-49df-bf32-e249bbb8589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10735</TotalTime>
  <Words>48</Words>
  <Application>Microsoft Office PowerPoint</Application>
  <PresentationFormat>A3-papir (297 x 420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Arial</vt:lpstr>
      <vt:lpstr>Wingdings</vt:lpstr>
      <vt:lpstr>Lexend ExtraBold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Indsæt  Titel  og brug evt. Highlight funktion</dc:title>
  <dc:creator>Marie Svendsen</dc:creator>
  <cp:lastModifiedBy>Stella Kristine Faal</cp:lastModifiedBy>
  <cp:revision>7</cp:revision>
  <dcterms:created xsi:type="dcterms:W3CDTF">2023-02-15T14:54:48Z</dcterms:created>
  <dcterms:modified xsi:type="dcterms:W3CDTF">2025-08-14T12:45:05Z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0x0101000FE8B416BB4E7341BCC0D0A951F30B89</vt:lpwstr>
  </property>
  <property fmtid="{D5CDD505-2E9C-101B-9397-08002B2CF9AE}" pid="3" name="MediaServiceImageTags">
    <vt:lpwstr/>
  </property>
  <property fmtid="{D5CDD505-2E9C-101B-9397-08002B2CF9AE}" pid="4" name="TemplafyTimeStamp">
    <vt:lpwstr>2023-02-15T11:43:27</vt:lpwstr>
  </property>
  <property fmtid="{D5CDD505-2E9C-101B-9397-08002B2CF9AE}" pid="5" name="TemplafyTenantId">
    <vt:lpwstr>bornsvilkar</vt:lpwstr>
  </property>
  <property fmtid="{D5CDD505-2E9C-101B-9397-08002B2CF9AE}" pid="6" name="TemplafyTemplateId">
    <vt:lpwstr>638120582058260491</vt:lpwstr>
  </property>
  <property fmtid="{D5CDD505-2E9C-101B-9397-08002B2CF9AE}" pid="7" name="TemplafyUserProfileId">
    <vt:lpwstr>637982156912966293</vt:lpwstr>
  </property>
  <property fmtid="{D5CDD505-2E9C-101B-9397-08002B2CF9AE}" pid="8" name="TemplafyFromBlank">
    <vt:bool>true</vt:bool>
  </property>
</Properties>
</file>