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6"/>
  </p:sldMasterIdLst>
  <p:notesMasterIdLst>
    <p:notesMasterId r:id="rId8"/>
  </p:notesMasterIdLst>
  <p:sldIdLst>
    <p:sldId id="266" r:id="rId7"/>
  </p:sldIdLst>
  <p:sldSz cx="9601200" cy="12801600" type="A3"/>
  <p:notesSz cx="6858000" cy="9144000"/>
  <p:embeddedFontLst>
    <p:embeddedFont>
      <p:font typeface="Lexend ExtraBold" panose="020B0604020202020204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F"/>
    <a:srgbClr val="D9D9D9"/>
    <a:srgbClr val="E6F0F2"/>
    <a:srgbClr val="002F6D"/>
    <a:srgbClr val="00B2A9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77290" autoAdjust="0"/>
  </p:normalViewPr>
  <p:slideViewPr>
    <p:cSldViewPr snapToGrid="0" showGuides="1">
      <p:cViewPr varScale="1">
        <p:scale>
          <a:sx n="35" d="100"/>
          <a:sy n="35" d="100"/>
        </p:scale>
        <p:origin x="270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font" Target="fonts/font1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lla Kristine Faal" userId="4789d415-97b7-49f2-abd1-15facaa75d3a" providerId="ADAL" clId="{DAA2579C-CC1B-40D3-8D1B-D805CE975B65}"/>
    <pc:docChg chg="modSld">
      <pc:chgData name="Stella Kristine Faal" userId="4789d415-97b7-49f2-abd1-15facaa75d3a" providerId="ADAL" clId="{DAA2579C-CC1B-40D3-8D1B-D805CE975B65}" dt="2025-08-14T12:39:22.578" v="37" actId="20577"/>
      <pc:docMkLst>
        <pc:docMk/>
      </pc:docMkLst>
      <pc:sldChg chg="modNotesTx">
        <pc:chgData name="Stella Kristine Faal" userId="4789d415-97b7-49f2-abd1-15facaa75d3a" providerId="ADAL" clId="{DAA2579C-CC1B-40D3-8D1B-D805CE975B65}" dt="2025-08-14T12:39:22.578" v="37" actId="20577"/>
        <pc:sldMkLst>
          <pc:docMk/>
          <pc:sldMk cId="1542727589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A1D3-A148-49D1-8F38-65B22E9E05D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1B69-9944-47D3-BED5-DDFD5FD8256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DF006-D17B-1B65-F0DE-8C0C79DD2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F8CAE0E8-2099-B7DF-3375-F06E0610B3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67BACE73-16E7-35D3-C414-51C49DF0A5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>
                <a:sym typeface="Wingdings" panose="05000000000000000000" pitchFamily="2" charset="2"/>
              </a:rPr>
              <a:t>Sådan indsætter I jeres eget baggrundsbillede: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Juster billedrammen til at fylde hele siden. 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Indsæt et billede ved at klikke på knappen i rammen.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Højreklik på billedrammen, og vælg så ‘placer bagerst’ – så billedet lægger sig bag indholdet på plakaten. </a:t>
            </a:r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E6EBBA4-9416-9D29-5D82-B842AA9EF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1B69-9944-47D3-BED5-DDFD5FD825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F2168483-993E-F985-31B9-DD44703361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43CF676E-91AB-3485-0741-90F6F654D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95734" y="10048515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1B194498-02A2-9732-4FBA-D54CEBCE4D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62255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464EC8ED-163A-E6F8-2AC4-AD48D28AEC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7706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2812A15B-7723-BCC4-F9E0-2B8720CD79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948F85C-5CE4-0C01-54D9-258B9F0B5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34" name="Pladsholder til tekst 19">
            <a:extLst>
              <a:ext uri="{FF2B5EF4-FFF2-40B4-BE49-F238E27FC236}">
                <a16:creationId xmlns:a16="http://schemas.microsoft.com/office/drawing/2014/main" id="{71429D3A-363D-62B8-0344-5EB75D9AD1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</p:spTree>
    <p:extLst>
      <p:ext uri="{BB962C8B-B14F-4D97-AF65-F5344CB8AC3E}">
        <p14:creationId xmlns:p14="http://schemas.microsoft.com/office/powerpoint/2010/main" val="16460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2D4189A-51D3-E07B-E302-10EA877A03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E92BD6E0-EA30-F765-BFCA-2A48DEF53A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749128B-E776-A72F-58C8-30D1F0C443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28BEF948-9121-543F-60B7-A847DCED74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2F1C252-2425-775B-2F33-1BF63D1FE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21ED1A94-9011-9A4B-057E-A51E75B2E6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0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6" name="Pladsholder til tekst 19">
            <a:extLst>
              <a:ext uri="{FF2B5EF4-FFF2-40B4-BE49-F238E27FC236}">
                <a16:creationId xmlns:a16="http://schemas.microsoft.com/office/drawing/2014/main" id="{45538AFC-B08E-AEA5-24B9-62E5A27A42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AC56D134-3CD2-D82D-C99D-C3601214B6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454F3A0C-9B9F-D4B8-A675-43DD4AD447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F6AB9C4A-D20C-D96B-62BA-C254CFB11D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A349DC28-A9DA-0C19-AF47-203777B139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F0A8A7CA-308F-6102-C877-AF766B3AD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35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3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D797D9BB-D8D4-77EE-40EE-2ADC83531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3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19" name="Pladsholder til tekst 19">
            <a:extLst>
              <a:ext uri="{FF2B5EF4-FFF2-40B4-BE49-F238E27FC236}">
                <a16:creationId xmlns:a16="http://schemas.microsoft.com/office/drawing/2014/main" id="{E5656F14-9A46-7C00-ADA6-AA821B076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58F00E43-DAD5-E368-AACE-08E1D1EF55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1993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1" name="Pladsholder til tekst 19">
            <a:extLst>
              <a:ext uri="{FF2B5EF4-FFF2-40B4-BE49-F238E27FC236}">
                <a16:creationId xmlns:a16="http://schemas.microsoft.com/office/drawing/2014/main" id="{A2E04ABB-AED3-9932-CCA2-E9199EF76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0D53B85E-406C-1D92-FB42-94CBF00514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956007FC-650E-5406-9A9A-54051E6E9BD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687CBFC9-5BD3-DC52-126F-02E00E041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0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5AA36391-1D5D-1627-00A7-675D59A6DA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D6069E1E-9F06-6714-25CC-F9843DFBC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C8A97CC2-1670-EBB5-42A5-B3E34B4DCF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6565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B569CC5-9103-34C1-F76E-C0FAA12AB9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49C7A2E-3D62-ECB8-F256-DC38D0DDF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4" name="Pladsholder til tekst 19">
            <a:extLst>
              <a:ext uri="{FF2B5EF4-FFF2-40B4-BE49-F238E27FC236}">
                <a16:creationId xmlns:a16="http://schemas.microsoft.com/office/drawing/2014/main" id="{4FE9DF48-EA8C-C135-34B7-C6BE75312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6" name="Pladsholder til billede 21">
            <a:extLst>
              <a:ext uri="{FF2B5EF4-FFF2-40B4-BE49-F238E27FC236}">
                <a16:creationId xmlns:a16="http://schemas.microsoft.com/office/drawing/2014/main" id="{4F8F5375-6C1F-A594-6236-315949BEEA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7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9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2E1-5964-4F03-BEE8-7CBCC7FC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707126" y="5796965"/>
            <a:ext cx="10941651" cy="1041054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dirty="0" err="1"/>
              <a:t>Overskrift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3" r:id="rId4"/>
    <p:sldLayoutId id="2147483674" r:id="rId5"/>
    <p:sldLayoutId id="2147483677" r:id="rId6"/>
  </p:sldLayoutIdLst>
  <p:hf hdr="0" ftr="0" dt="0"/>
  <p:txStyles>
    <p:titleStyle>
      <a:lvl1pPr algn="l" defTabSz="720090" rtl="0" eaLnBrk="1" latinLnBrk="0" hangingPunct="1">
        <a:lnSpc>
          <a:spcPct val="110000"/>
        </a:lnSpc>
        <a:spcBef>
          <a:spcPct val="0"/>
        </a:spcBef>
        <a:buNone/>
        <a:defRPr sz="6600" b="1" kern="1200" spc="8" baseline="0">
          <a:solidFill>
            <a:schemeClr val="tx1"/>
          </a:solidFill>
          <a:latin typeface="Lexend ExtraBold" pitchFamily="2" charset="0"/>
          <a:ea typeface="+mj-ea"/>
          <a:cs typeface="+mj-cs"/>
        </a:defRPr>
      </a:lvl1pPr>
    </p:titleStyle>
    <p:bodyStyle>
      <a:lvl1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None/>
        <a:defRPr sz="2800" kern="1200">
          <a:solidFill>
            <a:schemeClr val="tx1"/>
          </a:solidFill>
          <a:latin typeface="Lexend ExtraBold" pitchFamily="2" charset="0"/>
          <a:ea typeface="+mn-ea"/>
          <a:cs typeface="+mn-cs"/>
        </a:defRPr>
      </a:lvl1pPr>
      <a:lvl2pPr marL="2268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2pPr>
      <a:lvl3pPr marL="3402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Tx/>
        <a:buNone/>
        <a:defRPr sz="126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720090" rtl="0" eaLnBrk="1" latinLnBrk="0" hangingPunct="1">
        <a:lnSpc>
          <a:spcPct val="110000"/>
        </a:lnSpc>
        <a:spcBef>
          <a:spcPts val="472"/>
        </a:spcBef>
        <a:buSzPct val="80000"/>
        <a:buFontTx/>
        <a:buNone/>
        <a:defRPr sz="866" kern="1200">
          <a:solidFill>
            <a:schemeClr val="accent2"/>
          </a:solidFill>
          <a:latin typeface="+mn-lt"/>
          <a:ea typeface="+mn-ea"/>
          <a:cs typeface="+mn-cs"/>
        </a:defRPr>
      </a:lvl5pPr>
      <a:lvl6pPr marL="85050" indent="-85050" algn="l" defTabSz="720090" rtl="0" eaLnBrk="1" latinLnBrk="0" hangingPunct="1">
        <a:lnSpc>
          <a:spcPct val="110000"/>
        </a:lnSpc>
        <a:spcBef>
          <a:spcPts val="472"/>
        </a:spcBef>
        <a:buSzPct val="80000"/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90" rtl="0" eaLnBrk="1" latinLnBrk="0" hangingPunct="1">
        <a:lnSpc>
          <a:spcPct val="100000"/>
        </a:lnSpc>
        <a:spcBef>
          <a:spcPts val="0"/>
        </a:spcBef>
        <a:buFontTx/>
        <a:buNone/>
        <a:defRPr sz="3229" b="1" kern="1200" cap="all" baseline="0">
          <a:solidFill>
            <a:schemeClr val="tx1"/>
          </a:solidFill>
          <a:latin typeface="+mj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9" userDrawn="1">
          <p15:clr>
            <a:srgbClr val="A4A3A4"/>
          </p15:clr>
        </p15:guide>
        <p15:guide id="3" pos="220" userDrawn="1">
          <p15:clr>
            <a:srgbClr val="A4A3A4"/>
          </p15:clr>
        </p15:guide>
        <p15:guide id="4" pos="5828" userDrawn="1">
          <p15:clr>
            <a:srgbClr val="A4A3A4"/>
          </p15:clr>
        </p15:guide>
        <p15:guide id="5" orient="horz" pos="741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C71A3-3693-79F0-6C0F-D40CF9119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AA203FB0-D801-D83B-07E6-FE7CB29110A3}"/>
              </a:ext>
            </a:extLst>
          </p:cNvPr>
          <p:cNvSpPr/>
          <p:nvPr/>
        </p:nvSpPr>
        <p:spPr>
          <a:xfrm>
            <a:off x="3699934" y="9976398"/>
            <a:ext cx="5468933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7" name="Rektangel: afrundede hjørner 16">
            <a:extLst>
              <a:ext uri="{FF2B5EF4-FFF2-40B4-BE49-F238E27FC236}">
                <a16:creationId xmlns:a16="http://schemas.microsoft.com/office/drawing/2014/main" id="{64E8EE98-E445-AC9E-17AE-32EC4B2E5ABC}"/>
              </a:ext>
            </a:extLst>
          </p:cNvPr>
          <p:cNvSpPr/>
          <p:nvPr/>
        </p:nvSpPr>
        <p:spPr>
          <a:xfrm>
            <a:off x="4408714" y="10574811"/>
            <a:ext cx="4760153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934A0963-DCBA-1A55-5204-EE5DD37AB1C3}"/>
              </a:ext>
            </a:extLst>
          </p:cNvPr>
          <p:cNvSpPr/>
          <p:nvPr/>
        </p:nvSpPr>
        <p:spPr>
          <a:xfrm>
            <a:off x="3995734" y="11152211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CC283F6C-6519-F9F7-F644-CA7743A823C5}"/>
              </a:ext>
            </a:extLst>
          </p:cNvPr>
          <p:cNvSpPr/>
          <p:nvPr/>
        </p:nvSpPr>
        <p:spPr>
          <a:xfrm>
            <a:off x="4909457" y="11750624"/>
            <a:ext cx="4259410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0D55AD9F-9509-58FC-4FBF-064B95FD835E}"/>
              </a:ext>
            </a:extLst>
          </p:cNvPr>
          <p:cNvSpPr/>
          <p:nvPr/>
        </p:nvSpPr>
        <p:spPr>
          <a:xfrm>
            <a:off x="3327400" y="6400799"/>
            <a:ext cx="7035799" cy="2880000"/>
          </a:xfrm>
          <a:prstGeom prst="roundRect">
            <a:avLst/>
          </a:prstGeom>
          <a:solidFill>
            <a:schemeClr val="tx2"/>
          </a:solidFill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17236574-431A-742F-981E-B121A2D189FF}"/>
              </a:ext>
            </a:extLst>
          </p:cNvPr>
          <p:cNvSpPr>
            <a:spLocks/>
          </p:cNvSpPr>
          <p:nvPr/>
        </p:nvSpPr>
        <p:spPr>
          <a:xfrm>
            <a:off x="3699934" y="-389468"/>
            <a:ext cx="7035800" cy="3009467"/>
          </a:xfrm>
          <a:prstGeom prst="roundRect">
            <a:avLst/>
          </a:prstGeom>
          <a:solidFill>
            <a:schemeClr val="accent5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" name="Pladsholder til billede 1">
            <a:extLst>
              <a:ext uri="{FF2B5EF4-FFF2-40B4-BE49-F238E27FC236}">
                <a16:creationId xmlns:a16="http://schemas.microsoft.com/office/drawing/2014/main" id="{79595CD7-1517-8DBF-F190-5D3757F4CE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9C2F1AD-8EBD-981A-9FF0-20C7CFC79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C015091-0277-8B8A-06DA-BB8F59566B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60702B8-1044-26CF-D05F-CDF0D9E46E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E46B478-ED27-B23F-3F09-8776CBD78D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7CBC33C-DEB5-3B1E-34B0-2E284E4C80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8BCF637D-269C-FA17-40B1-E5ECFB0D1D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920C60CD-11F3-8B24-7A52-193D3839A81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272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n - ung til ung-skabel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FD61"/>
      </a:accent1>
      <a:accent2>
        <a:srgbClr val="FB50FC"/>
      </a:accent2>
      <a:accent3>
        <a:srgbClr val="FC583C"/>
      </a:accent3>
      <a:accent4>
        <a:srgbClr val="9DDEF4"/>
      </a:accent4>
      <a:accent5>
        <a:srgbClr val="DCFD4A"/>
      </a:accent5>
      <a:accent6>
        <a:srgbClr val="0060FF"/>
      </a:accent6>
      <a:hlink>
        <a:srgbClr val="000000"/>
      </a:hlink>
      <a:folHlink>
        <a:srgbClr val="000000"/>
      </a:folHlink>
    </a:clrScheme>
    <a:fontScheme name="on skrifttype">
      <a:majorFont>
        <a:latin typeface="Lexend ExtraBold"/>
        <a:ea typeface=""/>
        <a:cs typeface=""/>
      </a:majorFont>
      <a:minorFont>
        <a:latin typeface="Lexend Extra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tIns="90000" bIns="90000" rtlCol="0" anchor="t" anchorCtr="0"/>
      <a:lstStyle>
        <a:defPPr algn="l">
          <a:defRPr sz="1600" b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 algn="l">
          <a:lnSpc>
            <a:spcPct val="110000"/>
          </a:lnSpc>
          <a:spcBef>
            <a:spcPts val="1200"/>
          </a:spcBef>
          <a:buSzPct val="80000"/>
          <a:buFont typeface="Arial" panose="020B0604020202020204" pitchFamily="34" charset="0"/>
          <a:buChar char="•"/>
          <a:defRPr sz="16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22" id="{DC36D753-1C3A-4B5A-89A5-DD3D2097767A}" vid="{E04B29D6-5D75-4579-8DAE-C9F87D6353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8B416BB4E7341BCC0D0A951F30B89" ma:contentTypeVersion="21" ma:contentTypeDescription="Opret et nyt dokument." ma:contentTypeScope="" ma:versionID="ad5c93fcc4a49d55f731ab0dfd731964">
  <xsd:schema xmlns:xsd="http://www.w3.org/2001/XMLSchema" xmlns:xs="http://www.w3.org/2001/XMLSchema" xmlns:p="http://schemas.microsoft.com/office/2006/metadata/properties" xmlns:ns1="http://schemas.microsoft.com/sharepoint/v3" xmlns:ns2="352bd184-d110-4717-aa7b-553c654e221d" xmlns:ns3="11f20afa-eedf-4c6d-a78f-9ee93af45b8d" targetNamespace="http://schemas.microsoft.com/office/2006/metadata/properties" ma:root="true" ma:fieldsID="4e05054c63de696cc7a9461b609255d4" ns1:_="" ns2:_="" ns3:_="">
    <xsd:import namespace="http://schemas.microsoft.com/sharepoint/v3"/>
    <xsd:import namespace="352bd184-d110-4717-aa7b-553c654e221d"/>
    <xsd:import namespace="11f20afa-eedf-4c6d-a78f-9ee93af45b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bd184-d110-4717-aa7b-553c654e2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057e9cf2-62da-41eb-9102-b573f6fdbc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20afa-eedf-4c6d-a78f-9ee93af45b8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fcf5c1-d0f2-4af2-b4cc-7abbe4092b04}" ma:internalName="TaxCatchAll" ma:showField="CatchAllData" ma:web="11f20afa-eedf-4c6d-a78f-9ee93af45b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TemplafyFormConfiguration><![CDATA[{"formFields":[],"formDataEntries":[]}]]></TemplafyFormConfiguration>
</file>

<file path=customXml/item3.xml><?xml version="1.0" encoding="utf-8"?>
<TemplafyTemplateConfiguration><![CDATA[{"elementsMetadata":[],"transformationConfigurations":[],"templateName":"Børns Vilkår PowerPoint - tom","templateDescription":"","enableDocumentContentUpdater":false,"version":"2.0"}]]></TemplafyTemplate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52bd184-d110-4717-aa7b-553c654e221d">
      <Terms xmlns="http://schemas.microsoft.com/office/infopath/2007/PartnerControls"/>
    </lcf76f155ced4ddcb4097134ff3c332f>
    <TaxCatchAll xmlns="11f20afa-eedf-4c6d-a78f-9ee93af45b8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4C1BA7-424E-427A-9B5B-AD3206A31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2bd184-d110-4717-aa7b-553c654e221d"/>
    <ds:schemaRef ds:uri="11f20afa-eedf-4c6d-a78f-9ee93af45b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F9406D-09CB-4664-BD1C-9FE769810CDD}">
  <ds:schemaRefs/>
</ds:datastoreItem>
</file>

<file path=customXml/itemProps3.xml><?xml version="1.0" encoding="utf-8"?>
<ds:datastoreItem xmlns:ds="http://schemas.openxmlformats.org/officeDocument/2006/customXml" ds:itemID="{A1EE1112-9BD6-4B0A-BE3F-1A0DC687A3A8}">
  <ds:schemaRefs/>
</ds:datastoreItem>
</file>

<file path=customXml/itemProps4.xml><?xml version="1.0" encoding="utf-8"?>
<ds:datastoreItem xmlns:ds="http://schemas.openxmlformats.org/officeDocument/2006/customXml" ds:itemID="{A560D568-16B8-4E10-AAEB-AEB3B1A9FBF2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0d2935-b0d9-4956-9471-5bfb96954b10"/>
    <ds:schemaRef ds:uri="289b0765-a37d-45ba-a5cc-e032ddf9f118"/>
    <ds:schemaRef ds:uri="http://schemas.microsoft.com/office/2006/metadata/properties"/>
    <ds:schemaRef ds:uri="http://purl.org/dc/dcmitype/"/>
    <ds:schemaRef ds:uri="622e58b8-c764-4794-af57-b128b2667bdb"/>
    <ds:schemaRef ds:uri="c99db883-fce8-408c-9f59-0343e487093c"/>
    <ds:schemaRef ds:uri="http://schemas.microsoft.com/sharepoint/v3"/>
    <ds:schemaRef ds:uri="352bd184-d110-4717-aa7b-553c654e221d"/>
    <ds:schemaRef ds:uri="11f20afa-eedf-4c6d-a78f-9ee93af45b8d"/>
  </ds:schemaRefs>
</ds:datastoreItem>
</file>

<file path=customXml/itemProps5.xml><?xml version="1.0" encoding="utf-8"?>
<ds:datastoreItem xmlns:ds="http://schemas.openxmlformats.org/officeDocument/2006/customXml" ds:itemID="{4880E5D4-FF67-4251-B0A4-7BC757B2A47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a02a56d-7526-49df-bf32-e249bbb8589b}" enabled="0" method="" siteId="{8a02a56d-7526-49df-bf32-e249bbb858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10736</TotalTime>
  <Words>48</Words>
  <Application>Microsoft Office PowerPoint</Application>
  <PresentationFormat>A3-papir (297 x 420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Arial</vt:lpstr>
      <vt:lpstr>Wingdings</vt:lpstr>
      <vt:lpstr>Lexend ExtraBold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 Titel  og brug evt. Highlight funktion</dc:title>
  <dc:creator>Marie Svendsen</dc:creator>
  <cp:lastModifiedBy>Stella Kristine Faal</cp:lastModifiedBy>
  <cp:revision>7</cp:revision>
  <dcterms:created xsi:type="dcterms:W3CDTF">2023-02-15T14:54:48Z</dcterms:created>
  <dcterms:modified xsi:type="dcterms:W3CDTF">2025-08-14T12:39:25Z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0x0101000FE8B416BB4E7341BCC0D0A951F30B89</vt:lpwstr>
  </property>
  <property fmtid="{D5CDD505-2E9C-101B-9397-08002B2CF9AE}" pid="3" name="MediaServiceImageTags">
    <vt:lpwstr/>
  </property>
  <property fmtid="{D5CDD505-2E9C-101B-9397-08002B2CF9AE}" pid="4" name="TemplafyTimeStamp">
    <vt:lpwstr>2023-02-15T11:43:27</vt:lpwstr>
  </property>
  <property fmtid="{D5CDD505-2E9C-101B-9397-08002B2CF9AE}" pid="5" name="TemplafyTenantId">
    <vt:lpwstr>bornsvilkar</vt:lpwstr>
  </property>
  <property fmtid="{D5CDD505-2E9C-101B-9397-08002B2CF9AE}" pid="6" name="TemplafyTemplateId">
    <vt:lpwstr>638120582058260491</vt:lpwstr>
  </property>
  <property fmtid="{D5CDD505-2E9C-101B-9397-08002B2CF9AE}" pid="7" name="TemplafyUserProfileId">
    <vt:lpwstr>637982156912966293</vt:lpwstr>
  </property>
  <property fmtid="{D5CDD505-2E9C-101B-9397-08002B2CF9AE}" pid="8" name="TemplafyFromBlank">
    <vt:bool>true</vt:bool>
  </property>
</Properties>
</file>